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theme/theme2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3.xml" ContentType="application/vnd.openxmlformats-officedocument.theme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4.xml" ContentType="application/vnd.openxmlformats-officedocument.them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4"/>
    <p:sldMasterId id="2147483912" r:id="rId5"/>
    <p:sldMasterId id="2147483947" r:id="rId6"/>
    <p:sldMasterId id="2147483985" r:id="rId7"/>
    <p:sldMasterId id="2147484018" r:id="rId8"/>
  </p:sldMasterIdLst>
  <p:notesMasterIdLst>
    <p:notesMasterId r:id="rId24"/>
  </p:notesMasterIdLst>
  <p:handoutMasterIdLst>
    <p:handoutMasterId r:id="rId25"/>
  </p:handoutMasterIdLst>
  <p:sldIdLst>
    <p:sldId id="256" r:id="rId9"/>
    <p:sldId id="423" r:id="rId10"/>
    <p:sldId id="424" r:id="rId11"/>
    <p:sldId id="2645" r:id="rId12"/>
    <p:sldId id="2646" r:id="rId13"/>
    <p:sldId id="2647" r:id="rId14"/>
    <p:sldId id="2648" r:id="rId15"/>
    <p:sldId id="2649" r:id="rId16"/>
    <p:sldId id="378" r:id="rId17"/>
    <p:sldId id="2643" r:id="rId18"/>
    <p:sldId id="373" r:id="rId19"/>
    <p:sldId id="397" r:id="rId20"/>
    <p:sldId id="398" r:id="rId21"/>
    <p:sldId id="2650" r:id="rId22"/>
    <p:sldId id="2657" r:id="rId23"/>
  </p:sldIdLst>
  <p:sldSz cx="12192000" cy="6858000"/>
  <p:notesSz cx="6645275" cy="9775825"/>
  <p:custDataLst>
    <p:tags r:id="rId26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EEBA"/>
    <a:srgbClr val="ECCD41"/>
    <a:srgbClr val="F0D03F"/>
    <a:srgbClr val="E8CB41"/>
    <a:srgbClr val="E8602E"/>
    <a:srgbClr val="23CEF9"/>
    <a:srgbClr val="28CFF9"/>
    <a:srgbClr val="F1612C"/>
    <a:srgbClr val="7E007C"/>
    <a:srgbClr val="E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2" autoAdjust="0"/>
    <p:restoredTop sz="80272" autoAdjust="0"/>
  </p:normalViewPr>
  <p:slideViewPr>
    <p:cSldViewPr snapToGrid="0" snapToObjects="1" showGuides="1">
      <p:cViewPr varScale="1">
        <p:scale>
          <a:sx n="85" d="100"/>
          <a:sy n="85" d="100"/>
        </p:scale>
        <p:origin x="1384" y="176"/>
      </p:cViewPr>
      <p:guideLst>
        <p:guide pos="3840"/>
        <p:guide orient="horz" pos="3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37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presProps" Target="pres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CA795-2830-4B7B-B7D7-5FF4EB73BEC4}" type="doc">
      <dgm:prSet loTypeId="urn:microsoft.com/office/officeart/2011/layout/Circle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FD56619B-2135-4AFD-BAD5-CC026557A3C1}">
      <dgm:prSet phldrT="[Text]"/>
      <dgm:spPr/>
      <dgm:t>
        <a:bodyPr/>
        <a:lstStyle/>
        <a:p>
          <a:r>
            <a:rPr lang="en-GB" dirty="0"/>
            <a:t>Working Directory</a:t>
          </a:r>
        </a:p>
      </dgm:t>
    </dgm:pt>
    <dgm:pt modelId="{81691E7B-5B7D-4494-A404-F8B188EF23A5}" type="parTrans" cxnId="{2FA2ED1E-7F07-442F-AA6B-54E36A6DE3CB}">
      <dgm:prSet/>
      <dgm:spPr/>
      <dgm:t>
        <a:bodyPr/>
        <a:lstStyle/>
        <a:p>
          <a:endParaRPr lang="en-GB"/>
        </a:p>
      </dgm:t>
    </dgm:pt>
    <dgm:pt modelId="{9674DDAB-92E1-4169-BAFD-C9ABA2D40107}" type="sibTrans" cxnId="{2FA2ED1E-7F07-442F-AA6B-54E36A6DE3CB}">
      <dgm:prSet/>
      <dgm:spPr/>
      <dgm:t>
        <a:bodyPr/>
        <a:lstStyle/>
        <a:p>
          <a:endParaRPr lang="en-GB"/>
        </a:p>
      </dgm:t>
    </dgm:pt>
    <dgm:pt modelId="{9D881221-F51B-4CDA-96C3-20E05A4130B2}">
      <dgm:prSet phldrT="[Text]"/>
      <dgm:spPr/>
      <dgm:t>
        <a:bodyPr/>
        <a:lstStyle/>
        <a:p>
          <a:r>
            <a:rPr lang="en-GB" dirty="0"/>
            <a:t>Staging Index</a:t>
          </a:r>
        </a:p>
      </dgm:t>
    </dgm:pt>
    <dgm:pt modelId="{678FDE54-B0FC-499F-9463-0B0F36604F1A}" type="parTrans" cxnId="{7E608A9E-5983-4A58-95D4-06C8A4D57654}">
      <dgm:prSet/>
      <dgm:spPr/>
      <dgm:t>
        <a:bodyPr/>
        <a:lstStyle/>
        <a:p>
          <a:endParaRPr lang="en-GB"/>
        </a:p>
      </dgm:t>
    </dgm:pt>
    <dgm:pt modelId="{903C19B7-7017-46B8-8EC7-E696300D6D0E}" type="sibTrans" cxnId="{7E608A9E-5983-4A58-95D4-06C8A4D57654}">
      <dgm:prSet/>
      <dgm:spPr/>
      <dgm:t>
        <a:bodyPr/>
        <a:lstStyle/>
        <a:p>
          <a:endParaRPr lang="en-GB"/>
        </a:p>
      </dgm:t>
    </dgm:pt>
    <dgm:pt modelId="{FCCE588D-2E54-40C3-B2E1-47128933656A}">
      <dgm:prSet phldrT="[Text]"/>
      <dgm:spPr/>
      <dgm:t>
        <a:bodyPr/>
        <a:lstStyle/>
        <a:p>
          <a:r>
            <a:rPr lang="en-GB" dirty="0"/>
            <a:t>Repository</a:t>
          </a:r>
        </a:p>
      </dgm:t>
    </dgm:pt>
    <dgm:pt modelId="{C887A217-56A0-4F55-9C99-F4A366354843}" type="parTrans" cxnId="{3458BB62-0FAC-47BE-B6CB-3927FA20FA2D}">
      <dgm:prSet/>
      <dgm:spPr/>
      <dgm:t>
        <a:bodyPr/>
        <a:lstStyle/>
        <a:p>
          <a:endParaRPr lang="en-GB"/>
        </a:p>
      </dgm:t>
    </dgm:pt>
    <dgm:pt modelId="{8FF18473-E147-4C84-8C29-FD27E5EF180E}" type="sibTrans" cxnId="{3458BB62-0FAC-47BE-B6CB-3927FA20FA2D}">
      <dgm:prSet/>
      <dgm:spPr/>
      <dgm:t>
        <a:bodyPr/>
        <a:lstStyle/>
        <a:p>
          <a:endParaRPr lang="en-GB"/>
        </a:p>
      </dgm:t>
    </dgm:pt>
    <dgm:pt modelId="{9D2E6D9A-A653-467C-AA80-0CDFEB548813}" type="pres">
      <dgm:prSet presAssocID="{574CA795-2830-4B7B-B7D7-5FF4EB73BEC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03B652B-5F14-46C1-A796-0442DDEAE2F1}" type="pres">
      <dgm:prSet presAssocID="{FCCE588D-2E54-40C3-B2E1-47128933656A}" presName="Accent3" presStyleCnt="0"/>
      <dgm:spPr/>
    </dgm:pt>
    <dgm:pt modelId="{6B950C77-6A49-4341-8BCD-E9A71E01A59A}" type="pres">
      <dgm:prSet presAssocID="{FCCE588D-2E54-40C3-B2E1-47128933656A}" presName="Accent" presStyleLbl="node1" presStyleIdx="0" presStyleCnt="3"/>
      <dgm:spPr/>
    </dgm:pt>
    <dgm:pt modelId="{8DF00E9F-CCBD-4AC9-989E-E166C1967D11}" type="pres">
      <dgm:prSet presAssocID="{FCCE588D-2E54-40C3-B2E1-47128933656A}" presName="ParentBackground3" presStyleCnt="0"/>
      <dgm:spPr/>
    </dgm:pt>
    <dgm:pt modelId="{C7BD327F-9028-4F79-853D-BF8086DD9FC8}" type="pres">
      <dgm:prSet presAssocID="{FCCE588D-2E54-40C3-B2E1-47128933656A}" presName="ParentBackground" presStyleLbl="fgAcc1" presStyleIdx="0" presStyleCnt="3"/>
      <dgm:spPr/>
    </dgm:pt>
    <dgm:pt modelId="{F32EDB62-743D-4326-8F84-4D6B75638A0E}" type="pres">
      <dgm:prSet presAssocID="{FCCE588D-2E54-40C3-B2E1-47128933656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465F709-82D6-4761-A4E3-2D5B2564B276}" type="pres">
      <dgm:prSet presAssocID="{9D881221-F51B-4CDA-96C3-20E05A4130B2}" presName="Accent2" presStyleCnt="0"/>
      <dgm:spPr/>
    </dgm:pt>
    <dgm:pt modelId="{5B11131C-808E-4E1B-A869-EDDD70A55056}" type="pres">
      <dgm:prSet presAssocID="{9D881221-F51B-4CDA-96C3-20E05A4130B2}" presName="Accent" presStyleLbl="node1" presStyleIdx="1" presStyleCnt="3"/>
      <dgm:spPr/>
    </dgm:pt>
    <dgm:pt modelId="{E04ADA48-6FC1-417C-BE19-30EC800AFEC4}" type="pres">
      <dgm:prSet presAssocID="{9D881221-F51B-4CDA-96C3-20E05A4130B2}" presName="ParentBackground2" presStyleCnt="0"/>
      <dgm:spPr/>
    </dgm:pt>
    <dgm:pt modelId="{0900366F-E045-4236-9590-BDEE832A5719}" type="pres">
      <dgm:prSet presAssocID="{9D881221-F51B-4CDA-96C3-20E05A4130B2}" presName="ParentBackground" presStyleLbl="fgAcc1" presStyleIdx="1" presStyleCnt="3"/>
      <dgm:spPr/>
    </dgm:pt>
    <dgm:pt modelId="{8661ECB2-0DE9-4F61-A10F-FA609BA57CF3}" type="pres">
      <dgm:prSet presAssocID="{9D881221-F51B-4CDA-96C3-20E05A4130B2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8E1C4B1-99C8-4576-A548-2D625AED5683}" type="pres">
      <dgm:prSet presAssocID="{FD56619B-2135-4AFD-BAD5-CC026557A3C1}" presName="Accent1" presStyleCnt="0"/>
      <dgm:spPr/>
    </dgm:pt>
    <dgm:pt modelId="{5503A75F-2957-41E4-A7C1-C6185B464119}" type="pres">
      <dgm:prSet presAssocID="{FD56619B-2135-4AFD-BAD5-CC026557A3C1}" presName="Accent" presStyleLbl="node1" presStyleIdx="2" presStyleCnt="3"/>
      <dgm:spPr/>
    </dgm:pt>
    <dgm:pt modelId="{F8497EF3-C739-43C9-96FA-0AA4AB418D08}" type="pres">
      <dgm:prSet presAssocID="{FD56619B-2135-4AFD-BAD5-CC026557A3C1}" presName="ParentBackground1" presStyleCnt="0"/>
      <dgm:spPr/>
    </dgm:pt>
    <dgm:pt modelId="{A4B868AA-F052-44B1-A4DD-3576B9D23329}" type="pres">
      <dgm:prSet presAssocID="{FD56619B-2135-4AFD-BAD5-CC026557A3C1}" presName="ParentBackground" presStyleLbl="fgAcc1" presStyleIdx="2" presStyleCnt="3"/>
      <dgm:spPr/>
    </dgm:pt>
    <dgm:pt modelId="{C86C9B8B-FCBE-4404-915D-7A75D4298326}" type="pres">
      <dgm:prSet presAssocID="{FD56619B-2135-4AFD-BAD5-CC026557A3C1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5AA8ED17-F47A-4D24-9F77-73D895E7A47B}" type="presOf" srcId="{FD56619B-2135-4AFD-BAD5-CC026557A3C1}" destId="{A4B868AA-F052-44B1-A4DD-3576B9D23329}" srcOrd="0" destOrd="0" presId="urn:microsoft.com/office/officeart/2011/layout/CircleProcess"/>
    <dgm:cxn modelId="{2FA2ED1E-7F07-442F-AA6B-54E36A6DE3CB}" srcId="{574CA795-2830-4B7B-B7D7-5FF4EB73BEC4}" destId="{FD56619B-2135-4AFD-BAD5-CC026557A3C1}" srcOrd="0" destOrd="0" parTransId="{81691E7B-5B7D-4494-A404-F8B188EF23A5}" sibTransId="{9674DDAB-92E1-4169-BAFD-C9ABA2D40107}"/>
    <dgm:cxn modelId="{8E45CE26-D15B-4BCA-9CEA-641EF3059582}" type="presOf" srcId="{FCCE588D-2E54-40C3-B2E1-47128933656A}" destId="{C7BD327F-9028-4F79-853D-BF8086DD9FC8}" srcOrd="0" destOrd="0" presId="urn:microsoft.com/office/officeart/2011/layout/CircleProcess"/>
    <dgm:cxn modelId="{C86E0361-90C8-4E28-AE0D-FF63579B8D91}" type="presOf" srcId="{FCCE588D-2E54-40C3-B2E1-47128933656A}" destId="{F32EDB62-743D-4326-8F84-4D6B75638A0E}" srcOrd="1" destOrd="0" presId="urn:microsoft.com/office/officeart/2011/layout/CircleProcess"/>
    <dgm:cxn modelId="{3458BB62-0FAC-47BE-B6CB-3927FA20FA2D}" srcId="{574CA795-2830-4B7B-B7D7-5FF4EB73BEC4}" destId="{FCCE588D-2E54-40C3-B2E1-47128933656A}" srcOrd="2" destOrd="0" parTransId="{C887A217-56A0-4F55-9C99-F4A366354843}" sibTransId="{8FF18473-E147-4C84-8C29-FD27E5EF180E}"/>
    <dgm:cxn modelId="{0C920068-2ADC-46FD-8165-87BC5F606112}" type="presOf" srcId="{9D881221-F51B-4CDA-96C3-20E05A4130B2}" destId="{0900366F-E045-4236-9590-BDEE832A5719}" srcOrd="0" destOrd="0" presId="urn:microsoft.com/office/officeart/2011/layout/CircleProcess"/>
    <dgm:cxn modelId="{D7F37973-3164-499F-8217-5202385C5A32}" type="presOf" srcId="{9D881221-F51B-4CDA-96C3-20E05A4130B2}" destId="{8661ECB2-0DE9-4F61-A10F-FA609BA57CF3}" srcOrd="1" destOrd="0" presId="urn:microsoft.com/office/officeart/2011/layout/CircleProcess"/>
    <dgm:cxn modelId="{7E608A9E-5983-4A58-95D4-06C8A4D57654}" srcId="{574CA795-2830-4B7B-B7D7-5FF4EB73BEC4}" destId="{9D881221-F51B-4CDA-96C3-20E05A4130B2}" srcOrd="1" destOrd="0" parTransId="{678FDE54-B0FC-499F-9463-0B0F36604F1A}" sibTransId="{903C19B7-7017-46B8-8EC7-E696300D6D0E}"/>
    <dgm:cxn modelId="{3D233FC9-D17F-4A6E-9C41-E26D1E47C850}" type="presOf" srcId="{FD56619B-2135-4AFD-BAD5-CC026557A3C1}" destId="{C86C9B8B-FCBE-4404-915D-7A75D4298326}" srcOrd="1" destOrd="0" presId="urn:microsoft.com/office/officeart/2011/layout/CircleProcess"/>
    <dgm:cxn modelId="{C4D987FA-7214-42FD-825C-1B44B6947F4B}" type="presOf" srcId="{574CA795-2830-4B7B-B7D7-5FF4EB73BEC4}" destId="{9D2E6D9A-A653-467C-AA80-0CDFEB548813}" srcOrd="0" destOrd="0" presId="urn:microsoft.com/office/officeart/2011/layout/CircleProcess"/>
    <dgm:cxn modelId="{339FDB4E-4290-4472-BD4A-74E350933ED8}" type="presParOf" srcId="{9D2E6D9A-A653-467C-AA80-0CDFEB548813}" destId="{D03B652B-5F14-46C1-A796-0442DDEAE2F1}" srcOrd="0" destOrd="0" presId="urn:microsoft.com/office/officeart/2011/layout/CircleProcess"/>
    <dgm:cxn modelId="{F5EAB353-ECCF-4C92-A14F-A1A94CB8EDBA}" type="presParOf" srcId="{D03B652B-5F14-46C1-A796-0442DDEAE2F1}" destId="{6B950C77-6A49-4341-8BCD-E9A71E01A59A}" srcOrd="0" destOrd="0" presId="urn:microsoft.com/office/officeart/2011/layout/CircleProcess"/>
    <dgm:cxn modelId="{02CFA812-5CAD-4880-A80D-527E13E6FEB3}" type="presParOf" srcId="{9D2E6D9A-A653-467C-AA80-0CDFEB548813}" destId="{8DF00E9F-CCBD-4AC9-989E-E166C1967D11}" srcOrd="1" destOrd="0" presId="urn:microsoft.com/office/officeart/2011/layout/CircleProcess"/>
    <dgm:cxn modelId="{0A81674D-3181-4471-BD68-55107370FB64}" type="presParOf" srcId="{8DF00E9F-CCBD-4AC9-989E-E166C1967D11}" destId="{C7BD327F-9028-4F79-853D-BF8086DD9FC8}" srcOrd="0" destOrd="0" presId="urn:microsoft.com/office/officeart/2011/layout/CircleProcess"/>
    <dgm:cxn modelId="{444317F8-D11F-4101-A5DB-9AE29C3451A4}" type="presParOf" srcId="{9D2E6D9A-A653-467C-AA80-0CDFEB548813}" destId="{F32EDB62-743D-4326-8F84-4D6B75638A0E}" srcOrd="2" destOrd="0" presId="urn:microsoft.com/office/officeart/2011/layout/CircleProcess"/>
    <dgm:cxn modelId="{4C1A86D3-2D46-4B11-A56B-8A5BB3464048}" type="presParOf" srcId="{9D2E6D9A-A653-467C-AA80-0CDFEB548813}" destId="{C465F709-82D6-4761-A4E3-2D5B2564B276}" srcOrd="3" destOrd="0" presId="urn:microsoft.com/office/officeart/2011/layout/CircleProcess"/>
    <dgm:cxn modelId="{FAE3143A-8B3B-4416-97FC-83EDAFA9EBC6}" type="presParOf" srcId="{C465F709-82D6-4761-A4E3-2D5B2564B276}" destId="{5B11131C-808E-4E1B-A869-EDDD70A55056}" srcOrd="0" destOrd="0" presId="urn:microsoft.com/office/officeart/2011/layout/CircleProcess"/>
    <dgm:cxn modelId="{D9E9906A-F5B6-42C8-B32B-81E66F7A71D4}" type="presParOf" srcId="{9D2E6D9A-A653-467C-AA80-0CDFEB548813}" destId="{E04ADA48-6FC1-417C-BE19-30EC800AFEC4}" srcOrd="4" destOrd="0" presId="urn:microsoft.com/office/officeart/2011/layout/CircleProcess"/>
    <dgm:cxn modelId="{179DE354-65E4-4C55-B774-ECDF25CBE8AA}" type="presParOf" srcId="{E04ADA48-6FC1-417C-BE19-30EC800AFEC4}" destId="{0900366F-E045-4236-9590-BDEE832A5719}" srcOrd="0" destOrd="0" presId="urn:microsoft.com/office/officeart/2011/layout/CircleProcess"/>
    <dgm:cxn modelId="{D98A4F75-06A5-4232-979B-018493303A71}" type="presParOf" srcId="{9D2E6D9A-A653-467C-AA80-0CDFEB548813}" destId="{8661ECB2-0DE9-4F61-A10F-FA609BA57CF3}" srcOrd="5" destOrd="0" presId="urn:microsoft.com/office/officeart/2011/layout/CircleProcess"/>
    <dgm:cxn modelId="{8BFBF112-5865-4CC0-866B-36D00F1613BE}" type="presParOf" srcId="{9D2E6D9A-A653-467C-AA80-0CDFEB548813}" destId="{28E1C4B1-99C8-4576-A548-2D625AED5683}" srcOrd="6" destOrd="0" presId="urn:microsoft.com/office/officeart/2011/layout/CircleProcess"/>
    <dgm:cxn modelId="{CC620EB6-A3D9-4F9E-8C2A-04ACDC8C926E}" type="presParOf" srcId="{28E1C4B1-99C8-4576-A548-2D625AED5683}" destId="{5503A75F-2957-41E4-A7C1-C6185B464119}" srcOrd="0" destOrd="0" presId="urn:microsoft.com/office/officeart/2011/layout/CircleProcess"/>
    <dgm:cxn modelId="{95C6C4F3-31F6-4ACC-9016-3ED8FE430917}" type="presParOf" srcId="{9D2E6D9A-A653-467C-AA80-0CDFEB548813}" destId="{F8497EF3-C739-43C9-96FA-0AA4AB418D08}" srcOrd="7" destOrd="0" presId="urn:microsoft.com/office/officeart/2011/layout/CircleProcess"/>
    <dgm:cxn modelId="{66A6A8E2-3EEC-4619-8727-B3C7FC08C1B7}" type="presParOf" srcId="{F8497EF3-C739-43C9-96FA-0AA4AB418D08}" destId="{A4B868AA-F052-44B1-A4DD-3576B9D23329}" srcOrd="0" destOrd="0" presId="urn:microsoft.com/office/officeart/2011/layout/CircleProcess"/>
    <dgm:cxn modelId="{78FBF1CA-DF93-41F6-8891-5178FF2EC5F4}" type="presParOf" srcId="{9D2E6D9A-A653-467C-AA80-0CDFEB548813}" destId="{C86C9B8B-FCBE-4404-915D-7A75D4298326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50C77-6A49-4341-8BCD-E9A71E01A59A}">
      <dsp:nvSpPr>
        <dsp:cNvPr id="0" name=""/>
        <dsp:cNvSpPr/>
      </dsp:nvSpPr>
      <dsp:spPr>
        <a:xfrm>
          <a:off x="4659108" y="661671"/>
          <a:ext cx="1752752" cy="175307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D327F-9028-4F79-853D-BF8086DD9FC8}">
      <dsp:nvSpPr>
        <dsp:cNvPr id="0" name=""/>
        <dsp:cNvSpPr/>
      </dsp:nvSpPr>
      <dsp:spPr>
        <a:xfrm>
          <a:off x="4717305" y="720118"/>
          <a:ext cx="1636358" cy="16361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Repository</a:t>
          </a:r>
        </a:p>
      </dsp:txBody>
      <dsp:txXfrm>
        <a:off x="4951233" y="953902"/>
        <a:ext cx="1168501" cy="1168615"/>
      </dsp:txXfrm>
    </dsp:sp>
    <dsp:sp modelId="{5B11131C-808E-4E1B-A869-EDDD70A55056}">
      <dsp:nvSpPr>
        <dsp:cNvPr id="0" name=""/>
        <dsp:cNvSpPr/>
      </dsp:nvSpPr>
      <dsp:spPr>
        <a:xfrm rot="2700000">
          <a:off x="2849699" y="663791"/>
          <a:ext cx="1748530" cy="1748530"/>
        </a:xfrm>
        <a:prstGeom prst="teardrop">
          <a:avLst>
            <a:gd name="adj" fmla="val 100000"/>
          </a:avLst>
        </a:prstGeom>
        <a:solidFill>
          <a:schemeClr val="accent4">
            <a:hueOff val="-8817938"/>
            <a:satOff val="-3381"/>
            <a:lumOff val="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0366F-E045-4236-9590-BDEE832A5719}">
      <dsp:nvSpPr>
        <dsp:cNvPr id="0" name=""/>
        <dsp:cNvSpPr/>
      </dsp:nvSpPr>
      <dsp:spPr>
        <a:xfrm>
          <a:off x="2905785" y="720118"/>
          <a:ext cx="1636358" cy="16361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8817938"/>
              <a:satOff val="-3381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Staging Index</a:t>
          </a:r>
        </a:p>
      </dsp:txBody>
      <dsp:txXfrm>
        <a:off x="3139714" y="953902"/>
        <a:ext cx="1168501" cy="1168615"/>
      </dsp:txXfrm>
    </dsp:sp>
    <dsp:sp modelId="{5503A75F-2957-41E4-A7C1-C6185B464119}">
      <dsp:nvSpPr>
        <dsp:cNvPr id="0" name=""/>
        <dsp:cNvSpPr/>
      </dsp:nvSpPr>
      <dsp:spPr>
        <a:xfrm rot="2700000">
          <a:off x="1038179" y="663791"/>
          <a:ext cx="1748530" cy="1748530"/>
        </a:xfrm>
        <a:prstGeom prst="teardrop">
          <a:avLst>
            <a:gd name="adj" fmla="val 100000"/>
          </a:avLst>
        </a:prstGeom>
        <a:solidFill>
          <a:schemeClr val="accent4">
            <a:hueOff val="-17635876"/>
            <a:satOff val="-6763"/>
            <a:lumOff val="9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868AA-F052-44B1-A4DD-3576B9D23329}">
      <dsp:nvSpPr>
        <dsp:cNvPr id="0" name=""/>
        <dsp:cNvSpPr/>
      </dsp:nvSpPr>
      <dsp:spPr>
        <a:xfrm>
          <a:off x="1094265" y="720118"/>
          <a:ext cx="1636358" cy="163618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-17635876"/>
              <a:satOff val="-6763"/>
              <a:lumOff val="9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dirty="0"/>
            <a:t>Working Directory</a:t>
          </a:r>
        </a:p>
      </dsp:txBody>
      <dsp:txXfrm>
        <a:off x="1328194" y="953902"/>
        <a:ext cx="1168501" cy="1168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07/02/2023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227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310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this stage, do a demonstration of a basic edit/addition of a file and using git status, adding it to the staging area, committing and pushing to a remote repo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5293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4927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Commits on the parent branch are visible to all child branches at the point of branching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If a file is changed on a child branch, it will create a copy/delta on that branch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Branches are often created for new features and hotfixes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It is important to regularly merge code from different branches to prevent the code from diverging which will likely cause many merge conflicts when merged at a much later 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An example use case why a developer may need to work on the same file as another is a shared Menu on a web page. Many menu items need to be added for each new software feature so multiple developer will need to add menu items.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953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645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1C0F6-8ADE-4744-B364-B31DAEE3DF5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4178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sv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3.pn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2.png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0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59.png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8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1810100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B56CC-0DF4-4894-B441-7D37621DD6DE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D546A-4E67-4029-8C90-439E796B0189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4106896D-C3E9-4D21-A60B-DE4A14DD8093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6" name="Graphic 31">
            <a:extLst>
              <a:ext uri="{FF2B5EF4-FFF2-40B4-BE49-F238E27FC236}">
                <a16:creationId xmlns:a16="http://schemas.microsoft.com/office/drawing/2014/main" id="{EF5AEE30-8CC0-493F-A80B-AB0B8FE8419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1" y="1239312"/>
            <a:ext cx="5621863" cy="523927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4" y="1246662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63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650" y="124083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3430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924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288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8481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3418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6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8" y="1233488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7"/>
            <a:ext cx="5627630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94054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0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5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3354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CF52F-D971-4833-814A-F2A6A928522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B5A0B-7596-4D31-B80F-12963E382F67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F31AC295-143E-44B6-923E-42FF2BA07E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21372CDE-0B64-439B-9C64-0AEBA9815FBD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072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378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y choose 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093605" cy="6858000"/>
          </a:xfrm>
          <a:prstGeom prst="rect">
            <a:avLst/>
          </a:prstGeom>
          <a:solidFill>
            <a:srgbClr val="00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174184" y="1094985"/>
            <a:ext cx="3620013" cy="2295148"/>
          </a:xfrm>
        </p:spPr>
        <p:txBody>
          <a:bodyPr anchor="ctr">
            <a:normAutofit/>
          </a:bodyPr>
          <a:lstStyle>
            <a:lvl1pPr>
              <a:defRPr sz="4800" baseline="0">
                <a:solidFill>
                  <a:schemeClr val="bg1"/>
                </a:solidFill>
                <a:latin typeface="Krana Fat B" pitchFamily="2" charset="77"/>
              </a:defRPr>
            </a:lvl1pPr>
            <a:lvl2pPr>
              <a:defRPr>
                <a:latin typeface="Proxima Nova Thin" panose="02000506030000020004" pitchFamily="50" charset="0"/>
              </a:defRPr>
            </a:lvl2pPr>
            <a:lvl3pPr>
              <a:defRPr>
                <a:latin typeface="Proxima Nova Thin" panose="02000506030000020004" pitchFamily="50" charset="0"/>
              </a:defRPr>
            </a:lvl3pPr>
            <a:lvl4pPr>
              <a:defRPr>
                <a:latin typeface="Proxima Nova Thin" panose="02000506030000020004" pitchFamily="50" charset="0"/>
              </a:defRPr>
            </a:lvl4pPr>
            <a:lvl5pPr>
              <a:defRPr>
                <a:latin typeface="Proxima Nova Thin" panose="02000506030000020004" pitchFamily="50" charset="0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CE009-D236-41E7-96B5-72314A8265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2" y="3265964"/>
            <a:ext cx="2817476" cy="1728656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702A0ABF-B008-422C-B23A-B3AB04571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1437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Why choose 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1251929" y="377825"/>
            <a:ext cx="9034005" cy="495586"/>
          </a:xfrm>
        </p:spPr>
        <p:txBody>
          <a:bodyPr>
            <a:noAutofit/>
          </a:bodyPr>
          <a:lstStyle>
            <a:lvl1pPr>
              <a:defRPr sz="3200" b="1">
                <a:solidFill>
                  <a:srgbClr val="004050"/>
                </a:solidFill>
                <a:latin typeface="Krana Fat B" panose="00000B00000000000000"/>
              </a:defRPr>
            </a:lvl1pPr>
            <a:lvl2pPr>
              <a:defRPr sz="1200"/>
            </a:lvl2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C404855E-01AD-4409-B423-078C607569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26550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0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47266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5522501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6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57CDB8-004B-4571-B157-C2A17F1D07B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94AE2C09-2BF3-4367-AA2E-EC79BFCBB0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A8EB8A38-A0F0-464E-9AC6-323CD2D118BD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89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020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937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3605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060402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1629858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8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10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1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9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BC24BC-23C6-47D4-8FC1-44FAD7B534EB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73096C-146E-41BB-BC31-5F2B4C959975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6846CF03-9663-4832-8E2A-A16B4B8470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6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6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30966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0803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87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1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22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130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87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6518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6395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060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009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35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86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8428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763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9699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3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8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3933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0687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5479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01738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535478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272267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2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1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311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5236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1532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2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35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5395348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389657024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915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68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1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47594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69990760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28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0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847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39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650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332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0894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061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9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28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00977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243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0235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44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9275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451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97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1624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16557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80512788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82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6784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172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2955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6146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98888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73999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69717421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3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16195124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41311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9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4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761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480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049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16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778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71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30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23507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8251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223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23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8682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8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447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7224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4790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777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4277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6926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682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82895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11970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034229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48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162912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03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34527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855421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3672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7349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8604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21906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1306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2530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44733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40382083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651542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6068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7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8" y="1240838"/>
            <a:ext cx="11431586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90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600" indent="-26670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66159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99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8" y="1246662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0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7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03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2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5208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6563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108DC2-FA98-443F-B032-E093E2B57D68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E2AA12-82EE-4454-A4E0-C24582104391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7FCDE1-4156-49AB-9E06-2D3362B72449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51CA5AF-1214-4FB6-AAB6-11E1E7D44EAC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E9FE257-7CE5-4091-BDA5-E2636F80CBBC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6A77B2A-B3C2-4B18-98ED-89247B50B94C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D55096-DAD6-4493-85D9-2372B7CC31FD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A01461-EDB0-427F-A557-9DEE72A42243}"/>
              </a:ext>
            </a:extLst>
          </p:cNvPr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98BD0-16D5-4F0C-8134-9E1C08D0C945}"/>
              </a:ext>
            </a:extLst>
          </p:cNvPr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31">
            <a:extLst>
              <a:ext uri="{FF2B5EF4-FFF2-40B4-BE49-F238E27FC236}">
                <a16:creationId xmlns:a16="http://schemas.microsoft.com/office/drawing/2014/main" id="{ECE7FC78-EA69-49ED-B201-239976DA74A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2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72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40149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242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0" y="4915035"/>
            <a:ext cx="5621337" cy="1434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Fire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3997" r="29546" b="800"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1406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322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4">
    <p:bg>
      <p:bgPr>
        <a:solidFill>
          <a:srgbClr val="F36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84588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61533"/>
            <a:ext cx="2521449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79357" y="1261533"/>
            <a:ext cx="8069053" cy="52170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EC711A8B-4572-A049-8F3E-6583ADE39A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14" y="344971"/>
            <a:ext cx="279580" cy="19761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9694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1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8B4DC-E278-4981-8A7A-E04236F56FAC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0B0CC-C5E0-4366-9EE8-B7AC80E228CF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7458B0F-CEA5-46B7-BF0B-0CF8143849D5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ED181-8047-48DC-A34D-748030BF6F7E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A18CA7D-68A4-4F34-AB52-AF2C897D44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12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2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4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3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6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 r="-1"/>
          <a:stretch/>
        </p:blipFill>
        <p:spPr>
          <a:xfrm>
            <a:off x="-6057" y="3264823"/>
            <a:ext cx="5967455" cy="28592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4522"/>
            <a:ext cx="3694112" cy="19621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000D1C-7D2B-4359-9252-D3E355C9F7BB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5E6AB-2096-4F58-9965-6FDDB8754DB6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7FD39-8D6A-45BF-BD08-0CBD95DACBA8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4A578E-5DEB-49E6-81F9-5B2439A63716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FED426C3-89AC-4DB6-89C9-441ACA86A3F2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C41008B-8CFC-4C5D-8C6F-786FEED93474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4A7336B-0A34-42E3-90DD-F184790F2FAB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8D09CD1-3E9F-40AF-908C-3686BE2DA219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33B2687-9992-43AE-8EED-10AEBBBF5418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720C769-AD3E-4A09-8E77-FEBB9590FBEC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13B67081-D74F-4AC1-8CAB-8329CC6D9CA7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62AE76E6-B8C9-4B82-AD39-1E40060122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5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8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8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-2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0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269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7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-320040" y="0"/>
            <a:ext cx="5478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836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41BDF1-F45D-40CA-8885-41DE66708884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8E114-BD59-4469-8FA3-A3964C066445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9E77E-ABF4-4E4E-B9DA-39904F30AA71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5A28662-0D54-4FB2-90D3-1738010EE927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91792-4A09-4000-BAA8-75237EFB4450}"/>
              </a:ext>
            </a:extLst>
          </p:cNvPr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3BC4D5-15CB-404F-8E03-770C8DB993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48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257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02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5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4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25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898832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890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09" y="-1416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7430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468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8D237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737886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461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060" y="-2475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680658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b="1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6856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4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88472074"/>
      </p:ext>
    </p:extLst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76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12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088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3044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39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02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3"/>
            <a:ext cx="5627171" cy="268009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9267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2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680009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083814"/>
            <a:ext cx="5627171" cy="2708193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07362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7733" y="4707034"/>
            <a:ext cx="4136901" cy="1710617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5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640080856"/>
      </p:ext>
    </p:extLst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 Black" panose="00000A0000000000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2" y="4446884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5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3649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143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558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710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598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7021" y="377825"/>
            <a:ext cx="948311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7" y="292107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5" y="292107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8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6" y="123348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0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1" y="125555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4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2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2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1" y="124666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79" y="1240838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7" y="1239312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3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7.xml"/><Relationship Id="rId18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40.xml"/><Relationship Id="rId21" Type="http://schemas.openxmlformats.org/officeDocument/2006/relationships/slideLayout" Target="../slideLayouts/slideLayout135.xml"/><Relationship Id="rId34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21.xml"/><Relationship Id="rId12" Type="http://schemas.openxmlformats.org/officeDocument/2006/relationships/slideLayout" Target="../slideLayouts/slideLayout126.xml"/><Relationship Id="rId17" Type="http://schemas.openxmlformats.org/officeDocument/2006/relationships/slideLayout" Target="../slideLayouts/slideLayout131.xml"/><Relationship Id="rId25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16.xml"/><Relationship Id="rId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134.xml"/><Relationship Id="rId29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38.xml"/><Relationship Id="rId32" Type="http://schemas.openxmlformats.org/officeDocument/2006/relationships/slideLayout" Target="../slideLayouts/slideLayout146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9.xml"/><Relationship Id="rId23" Type="http://schemas.openxmlformats.org/officeDocument/2006/relationships/slideLayout" Target="../slideLayouts/slideLayout137.xml"/><Relationship Id="rId28" Type="http://schemas.openxmlformats.org/officeDocument/2006/relationships/slideLayout" Target="../slideLayouts/slideLayout142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24.xml"/><Relationship Id="rId19" Type="http://schemas.openxmlformats.org/officeDocument/2006/relationships/slideLayout" Target="../slideLayouts/slideLayout133.xml"/><Relationship Id="rId31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Relationship Id="rId14" Type="http://schemas.openxmlformats.org/officeDocument/2006/relationships/slideLayout" Target="../slideLayouts/slideLayout128.xml"/><Relationship Id="rId22" Type="http://schemas.openxmlformats.org/officeDocument/2006/relationships/slideLayout" Target="../slideLayouts/slideLayout136.xml"/><Relationship Id="rId27" Type="http://schemas.openxmlformats.org/officeDocument/2006/relationships/slideLayout" Target="../slideLayouts/slideLayout141.xml"/><Relationship Id="rId30" Type="http://schemas.openxmlformats.org/officeDocument/2006/relationships/slideLayout" Target="../slideLayouts/slideLayout144.xml"/><Relationship Id="rId35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2.xml"/><Relationship Id="rId18" Type="http://schemas.openxmlformats.org/officeDocument/2006/relationships/slideLayout" Target="../slideLayouts/slideLayout167.xml"/><Relationship Id="rId26" Type="http://schemas.openxmlformats.org/officeDocument/2006/relationships/slideLayout" Target="../slideLayouts/slideLayout175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170.xml"/><Relationship Id="rId34" Type="http://schemas.openxmlformats.org/officeDocument/2006/relationships/slideLayout" Target="../slideLayouts/slideLayout183.xml"/><Relationship Id="rId7" Type="http://schemas.openxmlformats.org/officeDocument/2006/relationships/slideLayout" Target="../slideLayouts/slideLayout156.xml"/><Relationship Id="rId12" Type="http://schemas.openxmlformats.org/officeDocument/2006/relationships/slideLayout" Target="../slideLayouts/slideLayout161.xml"/><Relationship Id="rId17" Type="http://schemas.openxmlformats.org/officeDocument/2006/relationships/slideLayout" Target="../slideLayouts/slideLayout166.xml"/><Relationship Id="rId25" Type="http://schemas.openxmlformats.org/officeDocument/2006/relationships/slideLayout" Target="../slideLayouts/slideLayout174.xml"/><Relationship Id="rId33" Type="http://schemas.openxmlformats.org/officeDocument/2006/relationships/slideLayout" Target="../slideLayouts/slideLayout182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151.xml"/><Relationship Id="rId16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9.xml"/><Relationship Id="rId29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155.xml"/><Relationship Id="rId11" Type="http://schemas.openxmlformats.org/officeDocument/2006/relationships/slideLayout" Target="../slideLayouts/slideLayout160.xml"/><Relationship Id="rId24" Type="http://schemas.openxmlformats.org/officeDocument/2006/relationships/slideLayout" Target="../slideLayouts/slideLayout173.xml"/><Relationship Id="rId32" Type="http://schemas.openxmlformats.org/officeDocument/2006/relationships/slideLayout" Target="../slideLayouts/slideLayout181.xml"/><Relationship Id="rId37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4.xml"/><Relationship Id="rId23" Type="http://schemas.openxmlformats.org/officeDocument/2006/relationships/slideLayout" Target="../slideLayouts/slideLayout172.xml"/><Relationship Id="rId28" Type="http://schemas.openxmlformats.org/officeDocument/2006/relationships/slideLayout" Target="../slideLayouts/slideLayout177.xml"/><Relationship Id="rId36" Type="http://schemas.openxmlformats.org/officeDocument/2006/relationships/slideLayout" Target="../slideLayouts/slideLayout185.xml"/><Relationship Id="rId10" Type="http://schemas.openxmlformats.org/officeDocument/2006/relationships/slideLayout" Target="../slideLayouts/slideLayout159.xml"/><Relationship Id="rId19" Type="http://schemas.openxmlformats.org/officeDocument/2006/relationships/slideLayout" Target="../slideLayouts/slideLayout168.xml"/><Relationship Id="rId31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53.xml"/><Relationship Id="rId9" Type="http://schemas.openxmlformats.org/officeDocument/2006/relationships/slideLayout" Target="../slideLayouts/slideLayout158.xml"/><Relationship Id="rId14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171.xml"/><Relationship Id="rId27" Type="http://schemas.openxmlformats.org/officeDocument/2006/relationships/slideLayout" Target="../slideLayouts/slideLayout176.xml"/><Relationship Id="rId30" Type="http://schemas.openxmlformats.org/officeDocument/2006/relationships/slideLayout" Target="../slideLayouts/slideLayout179.xml"/><Relationship Id="rId35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2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9.xml"/><Relationship Id="rId18" Type="http://schemas.openxmlformats.org/officeDocument/2006/relationships/slideLayout" Target="../slideLayouts/slideLayout204.xml"/><Relationship Id="rId26" Type="http://schemas.openxmlformats.org/officeDocument/2006/relationships/slideLayout" Target="../slideLayouts/slideLayout212.xml"/><Relationship Id="rId3" Type="http://schemas.openxmlformats.org/officeDocument/2006/relationships/slideLayout" Target="../slideLayouts/slideLayout189.xml"/><Relationship Id="rId21" Type="http://schemas.openxmlformats.org/officeDocument/2006/relationships/slideLayout" Target="../slideLayouts/slideLayout207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198.xml"/><Relationship Id="rId17" Type="http://schemas.openxmlformats.org/officeDocument/2006/relationships/slideLayout" Target="../slideLayouts/slideLayout203.xml"/><Relationship Id="rId25" Type="http://schemas.openxmlformats.org/officeDocument/2006/relationships/slideLayout" Target="../slideLayouts/slideLayout21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88.xml"/><Relationship Id="rId16" Type="http://schemas.openxmlformats.org/officeDocument/2006/relationships/slideLayout" Target="../slideLayouts/slideLayout202.xml"/><Relationship Id="rId20" Type="http://schemas.openxmlformats.org/officeDocument/2006/relationships/slideLayout" Target="../slideLayouts/slideLayout206.xml"/><Relationship Id="rId29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187.xml"/><Relationship Id="rId6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97.xml"/><Relationship Id="rId24" Type="http://schemas.openxmlformats.org/officeDocument/2006/relationships/slideLayout" Target="../slideLayouts/slideLayout210.xml"/><Relationship Id="rId32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91.xml"/><Relationship Id="rId15" Type="http://schemas.openxmlformats.org/officeDocument/2006/relationships/slideLayout" Target="../slideLayouts/slideLayout201.xml"/><Relationship Id="rId23" Type="http://schemas.openxmlformats.org/officeDocument/2006/relationships/slideLayout" Target="../slideLayouts/slideLayout209.xml"/><Relationship Id="rId28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196.xml"/><Relationship Id="rId19" Type="http://schemas.openxmlformats.org/officeDocument/2006/relationships/slideLayout" Target="../slideLayouts/slideLayout205.xml"/><Relationship Id="rId31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190.xml"/><Relationship Id="rId9" Type="http://schemas.openxmlformats.org/officeDocument/2006/relationships/slideLayout" Target="../slideLayouts/slideLayout195.xml"/><Relationship Id="rId14" Type="http://schemas.openxmlformats.org/officeDocument/2006/relationships/slideLayout" Target="../slideLayouts/slideLayout200.xml"/><Relationship Id="rId22" Type="http://schemas.openxmlformats.org/officeDocument/2006/relationships/slideLayout" Target="../slideLayouts/slideLayout208.xml"/><Relationship Id="rId27" Type="http://schemas.openxmlformats.org/officeDocument/2006/relationships/slideLayout" Target="../slideLayouts/slideLayout213.xml"/><Relationship Id="rId30" Type="http://schemas.openxmlformats.org/officeDocument/2006/relationships/slideLayout" Target="../slideLayouts/slideLayout216.xml"/><Relationship Id="rId8" Type="http://schemas.openxmlformats.org/officeDocument/2006/relationships/slideLayout" Target="../slideLayouts/slideLayout19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5.xml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23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31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08" r:id="rId34"/>
    <p:sldLayoutId id="2147483910" r:id="rId35"/>
    <p:sldLayoutId id="2147483911" r:id="rId36"/>
    <p:sldLayoutId id="2147483798" r:id="rId37"/>
    <p:sldLayoutId id="2147483815" r:id="rId38"/>
    <p:sldLayoutId id="2147483846" r:id="rId39"/>
    <p:sldLayoutId id="2147483847" r:id="rId40"/>
    <p:sldLayoutId id="2147483848" r:id="rId41"/>
    <p:sldLayoutId id="2147483850" r:id="rId42"/>
    <p:sldLayoutId id="2147483806" r:id="rId43"/>
    <p:sldLayoutId id="2147483709" r:id="rId44"/>
    <p:sldLayoutId id="2147483816" r:id="rId45"/>
    <p:sldLayoutId id="2147483817" r:id="rId46"/>
    <p:sldLayoutId id="2147483818" r:id="rId47"/>
    <p:sldLayoutId id="2147483747" r:id="rId48"/>
    <p:sldLayoutId id="2147483779" r:id="rId49"/>
    <p:sldLayoutId id="2147483789" r:id="rId50"/>
    <p:sldLayoutId id="2147483788" r:id="rId51"/>
    <p:sldLayoutId id="2147483778" r:id="rId52"/>
    <p:sldLayoutId id="2147483696" r:id="rId53"/>
    <p:sldLayoutId id="2147483790" r:id="rId54"/>
    <p:sldLayoutId id="2147483791" r:id="rId55"/>
    <p:sldLayoutId id="2147483802" r:id="rId56"/>
    <p:sldLayoutId id="2147483804" r:id="rId57"/>
    <p:sldLayoutId id="2147483792" r:id="rId58"/>
    <p:sldLayoutId id="2147483801" r:id="rId59"/>
    <p:sldLayoutId id="2147483803" r:id="rId60"/>
    <p:sldLayoutId id="2147483808" r:id="rId61"/>
    <p:sldLayoutId id="2147483820" r:id="rId62"/>
    <p:sldLayoutId id="2147483821" r:id="rId63"/>
    <p:sldLayoutId id="2147483822" r:id="rId64"/>
    <p:sldLayoutId id="2147483823" r:id="rId65"/>
    <p:sldLayoutId id="2147483824" r:id="rId66"/>
    <p:sldLayoutId id="2147483827" r:id="rId67"/>
    <p:sldLayoutId id="2147483854" r:id="rId68"/>
    <p:sldLayoutId id="2147483828" r:id="rId69"/>
    <p:sldLayoutId id="2147483858" r:id="rId70"/>
    <p:sldLayoutId id="2147483859" r:id="rId71"/>
    <p:sldLayoutId id="2147483860" r:id="rId72"/>
    <p:sldLayoutId id="2147483857" r:id="rId73"/>
    <p:sldLayoutId id="2147483830" r:id="rId74"/>
    <p:sldLayoutId id="2147483831" r:id="rId75"/>
    <p:sldLayoutId id="2147483832" r:id="rId76"/>
    <p:sldLayoutId id="2147483833" r:id="rId77"/>
    <p:sldLayoutId id="2147483834" r:id="rId78"/>
    <p:sldLayoutId id="2147483836" r:id="rId79"/>
    <p:sldLayoutId id="2147483855" r:id="rId80"/>
    <p:sldLayoutId id="2147483862" r:id="rId81"/>
    <p:sldLayoutId id="2147483863" r:id="rId82"/>
    <p:sldLayoutId id="2147483864" r:id="rId83"/>
    <p:sldLayoutId id="2147483865" r:id="rId84"/>
    <p:sldLayoutId id="2147483838" r:id="rId85"/>
    <p:sldLayoutId id="2147483839" r:id="rId86"/>
    <p:sldLayoutId id="2147483840" r:id="rId87"/>
    <p:sldLayoutId id="2147483842" r:id="rId88"/>
    <p:sldLayoutId id="2147483843" r:id="rId89"/>
    <p:sldLayoutId id="2147483844" r:id="rId90"/>
    <p:sldLayoutId id="2147483845" r:id="rId91"/>
    <p:sldLayoutId id="2147483866" r:id="rId92"/>
    <p:sldLayoutId id="2147483867" r:id="rId93"/>
    <p:sldLayoutId id="2147483868" r:id="rId94"/>
    <p:sldLayoutId id="2147483869" r:id="rId95"/>
    <p:sldLayoutId id="2147483734" r:id="rId96"/>
    <p:sldLayoutId id="2147483796" r:id="rId97"/>
    <p:sldLayoutId id="2147483719" r:id="rId98"/>
    <p:sldLayoutId id="2147483787" r:id="rId99"/>
    <p:sldLayoutId id="2147483784" r:id="rId100"/>
    <p:sldLayoutId id="2147483810" r:id="rId101"/>
    <p:sldLayoutId id="2147483851" r:id="rId102"/>
    <p:sldLayoutId id="2147483852" r:id="rId103"/>
    <p:sldLayoutId id="2147483853" r:id="rId104"/>
    <p:sldLayoutId id="2147483724" r:id="rId105"/>
    <p:sldLayoutId id="2147483797" r:id="rId106"/>
    <p:sldLayoutId id="2147483819" r:id="rId107"/>
    <p:sldLayoutId id="2147483814" r:id="rId108"/>
    <p:sldLayoutId id="2147483811" r:id="rId109"/>
    <p:sldLayoutId id="2147483812" r:id="rId110"/>
    <p:sldLayoutId id="2147483813" r:id="rId111"/>
    <p:sldLayoutId id="2147483871" r:id="rId112"/>
    <p:sldLayoutId id="2147484029" r:id="rId113"/>
    <p:sldLayoutId id="2147484030" r:id="rId11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5" pos="851">
          <p15:clr>
            <a:srgbClr val="F26B43"/>
          </p15:clr>
        </p15:guide>
        <p15:guide id="8" pos="1955">
          <p15:clr>
            <a:srgbClr val="F26B43"/>
          </p15:clr>
        </p15:guide>
        <p15:guide id="14" pos="3783">
          <p15:clr>
            <a:srgbClr val="F26B43"/>
          </p15:clr>
        </p15:guide>
        <p15:guide id="17" pos="4507">
          <p15:clr>
            <a:srgbClr val="F26B43"/>
          </p15:clr>
        </p15:guide>
        <p15:guide id="20" pos="5611">
          <p15:clr>
            <a:srgbClr val="F26B43"/>
          </p15:clr>
        </p15:guide>
        <p15:guide id="23" pos="6335">
          <p15:clr>
            <a:srgbClr val="F26B43"/>
          </p15:clr>
        </p15:guide>
        <p15:guide id="26" pos="7439">
          <p15:clr>
            <a:srgbClr val="F26B43"/>
          </p15:clr>
        </p15:guide>
        <p15:guide id="29" orient="horz" pos="238" userDrawn="1">
          <p15:clr>
            <a:srgbClr val="F26B43"/>
          </p15:clr>
        </p15:guide>
        <p15:guide id="30" orient="horz" pos="4081" userDrawn="1">
          <p15:clr>
            <a:srgbClr val="F26B43"/>
          </p15:clr>
        </p15:guide>
        <p15:guide id="31" pos="237" userDrawn="1">
          <p15:clr>
            <a:srgbClr val="F26B43"/>
          </p15:clr>
        </p15:guide>
        <p15:guide id="32" pos="732" userDrawn="1">
          <p15:clr>
            <a:srgbClr val="F26B43"/>
          </p15:clr>
        </p15:guide>
        <p15:guide id="33" pos="850" userDrawn="1">
          <p15:clr>
            <a:srgbClr val="F26B43"/>
          </p15:clr>
        </p15:guide>
        <p15:guide id="34" pos="1345" userDrawn="1">
          <p15:clr>
            <a:srgbClr val="F26B43"/>
          </p15:clr>
        </p15:guide>
        <p15:guide id="35" pos="1460" userDrawn="1">
          <p15:clr>
            <a:srgbClr val="F26B43"/>
          </p15:clr>
        </p15:guide>
        <p15:guide id="36" pos="1954" userDrawn="1">
          <p15:clr>
            <a:srgbClr val="F26B43"/>
          </p15:clr>
        </p15:guide>
        <p15:guide id="37" pos="2069" userDrawn="1">
          <p15:clr>
            <a:srgbClr val="F26B43"/>
          </p15:clr>
        </p15:guide>
        <p15:guide id="38" pos="2564" userDrawn="1">
          <p15:clr>
            <a:srgbClr val="F26B43"/>
          </p15:clr>
        </p15:guide>
        <p15:guide id="39" pos="2683" userDrawn="1">
          <p15:clr>
            <a:srgbClr val="F26B43"/>
          </p15:clr>
        </p15:guide>
        <p15:guide id="40" pos="3173" userDrawn="1">
          <p15:clr>
            <a:srgbClr val="F26B43"/>
          </p15:clr>
        </p15:guide>
        <p15:guide id="41" pos="3288" userDrawn="1">
          <p15:clr>
            <a:srgbClr val="F26B43"/>
          </p15:clr>
        </p15:guide>
        <p15:guide id="42" pos="3782" userDrawn="1">
          <p15:clr>
            <a:srgbClr val="F26B43"/>
          </p15:clr>
        </p15:guide>
        <p15:guide id="43" pos="3897" userDrawn="1">
          <p15:clr>
            <a:srgbClr val="F26B43"/>
          </p15:clr>
        </p15:guide>
        <p15:guide id="44" pos="4392" userDrawn="1">
          <p15:clr>
            <a:srgbClr val="F26B43"/>
          </p15:clr>
        </p15:guide>
        <p15:guide id="45" pos="4506" userDrawn="1">
          <p15:clr>
            <a:srgbClr val="F26B43"/>
          </p15:clr>
        </p15:guide>
        <p15:guide id="46" pos="5001" userDrawn="1">
          <p15:clr>
            <a:srgbClr val="F26B43"/>
          </p15:clr>
        </p15:guide>
        <p15:guide id="47" pos="5115" userDrawn="1">
          <p15:clr>
            <a:srgbClr val="F26B43"/>
          </p15:clr>
        </p15:guide>
        <p15:guide id="48" pos="5610" userDrawn="1">
          <p15:clr>
            <a:srgbClr val="F26B43"/>
          </p15:clr>
        </p15:guide>
        <p15:guide id="49" pos="5725" userDrawn="1">
          <p15:clr>
            <a:srgbClr val="F26B43"/>
          </p15:clr>
        </p15:guide>
        <p15:guide id="50" pos="6220" userDrawn="1">
          <p15:clr>
            <a:srgbClr val="F26B43"/>
          </p15:clr>
        </p15:guide>
        <p15:guide id="51" pos="6334" userDrawn="1">
          <p15:clr>
            <a:srgbClr val="F26B43"/>
          </p15:clr>
        </p15:guide>
        <p15:guide id="52" pos="6829" userDrawn="1">
          <p15:clr>
            <a:srgbClr val="F26B43"/>
          </p15:clr>
        </p15:guide>
        <p15:guide id="53" pos="6943" userDrawn="1">
          <p15:clr>
            <a:srgbClr val="F26B43"/>
          </p15:clr>
        </p15:guide>
        <p15:guide id="54" pos="7438" userDrawn="1">
          <p15:clr>
            <a:srgbClr val="F26B43"/>
          </p15:clr>
        </p15:guide>
        <p15:guide id="55" pos="3840" userDrawn="1">
          <p15:clr>
            <a:srgbClr val="9FCC3B"/>
          </p15:clr>
        </p15:guide>
        <p15:guide id="56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  <p:sldLayoutId id="2147483945" r:id="rId33"/>
    <p:sldLayoutId id="2147483946" r:id="rId34"/>
    <p:sldLayoutId id="2147484031" r:id="rId35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7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7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99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3972" r:id="rId25"/>
    <p:sldLayoutId id="2147483973" r:id="rId26"/>
    <p:sldLayoutId id="2147483974" r:id="rId27"/>
    <p:sldLayoutId id="2147483975" r:id="rId28"/>
    <p:sldLayoutId id="2147483976" r:id="rId29"/>
    <p:sldLayoutId id="2147483977" r:id="rId30"/>
    <p:sldLayoutId id="2147483978" r:id="rId31"/>
    <p:sldLayoutId id="2147483979" r:id="rId32"/>
    <p:sldLayoutId id="2147483980" r:id="rId33"/>
    <p:sldLayoutId id="2147483981" r:id="rId34"/>
    <p:sldLayoutId id="2147483982" r:id="rId35"/>
    <p:sldLayoutId id="2147483983" r:id="rId36"/>
    <p:sldLayoutId id="2147483984" r:id="rId37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2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10" r:id="rId25"/>
    <p:sldLayoutId id="2147484011" r:id="rId26"/>
    <p:sldLayoutId id="2147484012" r:id="rId27"/>
    <p:sldLayoutId id="2147484013" r:id="rId28"/>
    <p:sldLayoutId id="2147484014" r:id="rId29"/>
    <p:sldLayoutId id="2147484015" r:id="rId30"/>
    <p:sldLayoutId id="2147484016" r:id="rId31"/>
    <p:sldLayoutId id="2147484017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4.xml"/><Relationship Id="rId4" Type="http://schemas.openxmlformats.org/officeDocument/2006/relationships/image" Target="../media/image7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0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0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F9645-10D3-4636-8E7B-FE1FF2991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/>
              <a:t>Git Workflow</a:t>
            </a:r>
            <a:endParaRPr lang="en-GB" sz="1600" dirty="0">
              <a:latin typeface="+mn-lt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A5584-4E87-3BE1-FDB8-35DAA205F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Module 5 - Version Control with GIT</a:t>
            </a:r>
          </a:p>
        </p:txBody>
      </p:sp>
    </p:spTree>
    <p:extLst>
      <p:ext uri="{BB962C8B-B14F-4D97-AF65-F5344CB8AC3E}">
        <p14:creationId xmlns:p14="http://schemas.microsoft.com/office/powerpoint/2010/main" val="3735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19B63E-12DD-4255-A9B2-563652010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>
                <a:latin typeface="Montserrat Black" panose="00000A00000000000000" pitchFamily="2" charset="0"/>
              </a:rPr>
              <a:t>Example: Branching and Merging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03FB5E0-6445-4CDF-9389-50021ABD1EBE}"/>
              </a:ext>
            </a:extLst>
          </p:cNvPr>
          <p:cNvSpPr txBox="1"/>
          <p:nvPr/>
        </p:nvSpPr>
        <p:spPr>
          <a:xfrm>
            <a:off x="136796" y="1177420"/>
            <a:ext cx="819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C00000"/>
                </a:solidFill>
              </a:rPr>
              <a:t>Main</a:t>
            </a:r>
          </a:p>
          <a:p>
            <a:pPr algn="ctr"/>
            <a:r>
              <a:rPr lang="en-GB" sz="1200" b="1" dirty="0">
                <a:solidFill>
                  <a:srgbClr val="C00000"/>
                </a:solidFill>
              </a:rPr>
              <a:t>Branch</a:t>
            </a:r>
            <a:endParaRPr lang="en-GB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70B72-3AF8-46EB-9848-8D7ADC1BC23B}"/>
              </a:ext>
            </a:extLst>
          </p:cNvPr>
          <p:cNvGrpSpPr/>
          <p:nvPr/>
        </p:nvGrpSpPr>
        <p:grpSpPr>
          <a:xfrm>
            <a:off x="437607" y="1269753"/>
            <a:ext cx="11411493" cy="4188546"/>
            <a:chOff x="437607" y="1269753"/>
            <a:chExt cx="11411493" cy="4188546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B6A8497-6748-41E9-8965-B900E034C423}"/>
                </a:ext>
              </a:extLst>
            </p:cNvPr>
            <p:cNvCxnSpPr>
              <a:cxnSpLocks/>
              <a:stCxn id="4" idx="6"/>
            </p:cNvCxnSpPr>
            <p:nvPr/>
          </p:nvCxnSpPr>
          <p:spPr>
            <a:xfrm>
              <a:off x="655321" y="1826624"/>
              <a:ext cx="11193779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6EAC650-F396-4A3B-B62F-FE5994C4A944}"/>
                </a:ext>
              </a:extLst>
            </p:cNvPr>
            <p:cNvSpPr/>
            <p:nvPr/>
          </p:nvSpPr>
          <p:spPr>
            <a:xfrm>
              <a:off x="437607" y="1717767"/>
              <a:ext cx="217714" cy="2177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B3AFF49-CF06-4FB7-BFB0-280542F94209}"/>
                </a:ext>
              </a:extLst>
            </p:cNvPr>
            <p:cNvCxnSpPr>
              <a:cxnSpLocks/>
            </p:cNvCxnSpPr>
            <p:nvPr/>
          </p:nvCxnSpPr>
          <p:spPr>
            <a:xfrm>
              <a:off x="3860062" y="3543701"/>
              <a:ext cx="2018269" cy="0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9B9D2A9-A088-4013-82E4-E2B87E07B889}"/>
                </a:ext>
              </a:extLst>
            </p:cNvPr>
            <p:cNvCxnSpPr>
              <a:cxnSpLocks/>
            </p:cNvCxnSpPr>
            <p:nvPr/>
          </p:nvCxnSpPr>
          <p:spPr>
            <a:xfrm>
              <a:off x="2660471" y="4582888"/>
              <a:ext cx="6978078" cy="0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5101A1-9DF2-4B95-A543-6B446FDF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786302" y="4228094"/>
              <a:ext cx="582054" cy="56183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0F1134-0F69-441E-90AB-12F56971A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3110129" y="3213099"/>
              <a:ext cx="474416" cy="613017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BD74849-3C83-401C-9244-EE9760C46E9D}"/>
                </a:ext>
              </a:extLst>
            </p:cNvPr>
            <p:cNvSpPr/>
            <p:nvPr/>
          </p:nvSpPr>
          <p:spPr>
            <a:xfrm>
              <a:off x="3758825" y="1737402"/>
              <a:ext cx="217714" cy="217714"/>
            </a:xfrm>
            <a:prstGeom prst="ellipse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AAE3032-BF00-4D55-A561-D019DDAE9E00}"/>
                </a:ext>
              </a:extLst>
            </p:cNvPr>
            <p:cNvSpPr/>
            <p:nvPr/>
          </p:nvSpPr>
          <p:spPr>
            <a:xfrm>
              <a:off x="2551614" y="1717767"/>
              <a:ext cx="217714" cy="21771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63C9B51-732C-47A1-87CF-A376E6D3DD3E}"/>
                </a:ext>
              </a:extLst>
            </p:cNvPr>
            <p:cNvCxnSpPr>
              <a:cxnSpLocks/>
              <a:endCxn id="25" idx="4"/>
            </p:cNvCxnSpPr>
            <p:nvPr/>
          </p:nvCxnSpPr>
          <p:spPr>
            <a:xfrm flipV="1">
              <a:off x="2660471" y="1935481"/>
              <a:ext cx="0" cy="2647407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0A83A1B-559F-44CD-A119-243A6B28B6A7}"/>
                </a:ext>
              </a:extLst>
            </p:cNvPr>
            <p:cNvCxnSpPr>
              <a:cxnSpLocks/>
              <a:stCxn id="24" idx="4"/>
            </p:cNvCxnSpPr>
            <p:nvPr/>
          </p:nvCxnSpPr>
          <p:spPr>
            <a:xfrm flipH="1">
              <a:off x="3860062" y="1955116"/>
              <a:ext cx="7620" cy="1596205"/>
            </a:xfrm>
            <a:prstGeom prst="line">
              <a:avLst/>
            </a:prstGeom>
            <a:ln w="571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7728421-B74F-4AED-8BA5-20499C436273}"/>
                </a:ext>
              </a:extLst>
            </p:cNvPr>
            <p:cNvSpPr txBox="1"/>
            <p:nvPr/>
          </p:nvSpPr>
          <p:spPr>
            <a:xfrm>
              <a:off x="806679" y="2050891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accent1">
                      <a:lumMod val="75000"/>
                    </a:schemeClr>
                  </a:solidFill>
                </a:rPr>
                <a:t>File1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2D297E-3D22-4B4C-A68D-AB84E68E54F4}"/>
                </a:ext>
              </a:extLst>
            </p:cNvPr>
            <p:cNvSpPr txBox="1"/>
            <p:nvPr/>
          </p:nvSpPr>
          <p:spPr>
            <a:xfrm>
              <a:off x="1458640" y="2050891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accent1">
                      <a:lumMod val="75000"/>
                    </a:schemeClr>
                  </a:solidFill>
                </a:rPr>
                <a:t>File2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C6FA5F6-99E0-4270-8446-7F8AE38A8629}"/>
                </a:ext>
              </a:extLst>
            </p:cNvPr>
            <p:cNvSpPr txBox="1"/>
            <p:nvPr/>
          </p:nvSpPr>
          <p:spPr>
            <a:xfrm>
              <a:off x="3918314" y="3736329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7030A0"/>
                  </a:solidFill>
                </a:rPr>
                <a:t>File3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B1616F3-FCE9-4492-9B14-73599BCF2B3E}"/>
                </a:ext>
              </a:extLst>
            </p:cNvPr>
            <p:cNvSpPr txBox="1"/>
            <p:nvPr/>
          </p:nvSpPr>
          <p:spPr>
            <a:xfrm>
              <a:off x="4432686" y="3736329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7030A0"/>
                  </a:solidFill>
                </a:rPr>
                <a:t>File4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BDC5D62-458B-4C2F-B7C3-8CAF874FC6DA}"/>
                </a:ext>
              </a:extLst>
            </p:cNvPr>
            <p:cNvSpPr txBox="1"/>
            <p:nvPr/>
          </p:nvSpPr>
          <p:spPr>
            <a:xfrm>
              <a:off x="5175455" y="4811968"/>
              <a:ext cx="129898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C00000"/>
                  </a:solidFill>
                </a:rPr>
                <a:t>File1 modified by Dev2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7905E8-BE1D-4039-B87A-C6A5D9B35125}"/>
                </a:ext>
              </a:extLst>
            </p:cNvPr>
            <p:cNvSpPr txBox="1"/>
            <p:nvPr/>
          </p:nvSpPr>
          <p:spPr>
            <a:xfrm>
              <a:off x="4891339" y="3736329"/>
              <a:ext cx="111906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C00000"/>
                  </a:solidFill>
                </a:rPr>
                <a:t>File1 modified</a:t>
              </a:r>
            </a:p>
            <a:p>
              <a:pPr algn="ctr"/>
              <a:r>
                <a:rPr lang="en-GB" sz="1200" b="1" dirty="0">
                  <a:solidFill>
                    <a:srgbClr val="C00000"/>
                  </a:solidFill>
                </a:rPr>
                <a:t>by Dev 1 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DD7AB19-6FEC-43C6-B556-B90CB21506AB}"/>
                </a:ext>
              </a:extLst>
            </p:cNvPr>
            <p:cNvSpPr txBox="1"/>
            <p:nvPr/>
          </p:nvSpPr>
          <p:spPr>
            <a:xfrm>
              <a:off x="3061041" y="3801750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7030A0"/>
                  </a:solidFill>
                </a:rPr>
                <a:t>Dev 1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E4DD80-9CAE-4054-85D6-EB70929FA360}"/>
                </a:ext>
              </a:extLst>
            </p:cNvPr>
            <p:cNvSpPr txBox="1"/>
            <p:nvPr/>
          </p:nvSpPr>
          <p:spPr>
            <a:xfrm>
              <a:off x="1709376" y="4789926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accent6">
                      <a:lumMod val="75000"/>
                    </a:schemeClr>
                  </a:solidFill>
                </a:rPr>
                <a:t>Dev 2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26031B-AA45-490C-8F8E-ADC155192339}"/>
                </a:ext>
              </a:extLst>
            </p:cNvPr>
            <p:cNvSpPr txBox="1"/>
            <p:nvPr/>
          </p:nvSpPr>
          <p:spPr>
            <a:xfrm>
              <a:off x="9033357" y="4811968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File5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2E16390-ADBF-461D-8BAB-23015919A3AB}"/>
                </a:ext>
              </a:extLst>
            </p:cNvPr>
            <p:cNvCxnSpPr>
              <a:cxnSpLocks/>
            </p:cNvCxnSpPr>
            <p:nvPr/>
          </p:nvCxnSpPr>
          <p:spPr>
            <a:xfrm>
              <a:off x="5878331" y="1849661"/>
              <a:ext cx="0" cy="1701660"/>
            </a:xfrm>
            <a:prstGeom prst="line">
              <a:avLst/>
            </a:prstGeom>
            <a:ln w="57150">
              <a:solidFill>
                <a:srgbClr val="7030A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2D4ACD6-406E-44DC-92D9-DDA28535E392}"/>
                </a:ext>
              </a:extLst>
            </p:cNvPr>
            <p:cNvSpPr txBox="1"/>
            <p:nvPr/>
          </p:nvSpPr>
          <p:spPr>
            <a:xfrm>
              <a:off x="6020393" y="2050891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7030A0"/>
                  </a:solidFill>
                </a:rPr>
                <a:t>File3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E9942E8F-4080-43E3-8409-88AF887B1C0B}"/>
                </a:ext>
              </a:extLst>
            </p:cNvPr>
            <p:cNvSpPr txBox="1"/>
            <p:nvPr/>
          </p:nvSpPr>
          <p:spPr>
            <a:xfrm>
              <a:off x="6626471" y="2050891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7030A0"/>
                  </a:solidFill>
                </a:rPr>
                <a:t>File4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B638C0F-7776-4CA2-93AC-D027A8F9C479}"/>
                </a:ext>
              </a:extLst>
            </p:cNvPr>
            <p:cNvSpPr txBox="1"/>
            <p:nvPr/>
          </p:nvSpPr>
          <p:spPr>
            <a:xfrm>
              <a:off x="7158245" y="2050891"/>
              <a:ext cx="79021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C00000"/>
                  </a:solidFill>
                </a:rPr>
                <a:t>File1 with Dev1 changes</a:t>
              </a:r>
              <a:endParaRPr lang="en-GB" sz="1200" b="1" dirty="0">
                <a:solidFill>
                  <a:srgbClr val="7030A0"/>
                </a:solidFill>
              </a:endParaRP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E9E4D63C-9A55-4E06-8127-9C4CEA99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38549" y="1838142"/>
              <a:ext cx="0" cy="2756264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F0F9CB3-8CAF-4289-923D-58CC7255DFF8}"/>
                </a:ext>
              </a:extLst>
            </p:cNvPr>
            <p:cNvCxnSpPr>
              <a:cxnSpLocks/>
            </p:cNvCxnSpPr>
            <p:nvPr/>
          </p:nvCxnSpPr>
          <p:spPr>
            <a:xfrm>
              <a:off x="8009711" y="1849661"/>
              <a:ext cx="0" cy="2733227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E8A358B-A910-4257-8FFC-394199861F98}"/>
                </a:ext>
              </a:extLst>
            </p:cNvPr>
            <p:cNvSpPr txBox="1"/>
            <p:nvPr/>
          </p:nvSpPr>
          <p:spPr>
            <a:xfrm>
              <a:off x="7696200" y="4811968"/>
              <a:ext cx="14674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C00000"/>
                  </a:solidFill>
                </a:rPr>
                <a:t>File 1 merged with changes from Dev1 and  Dev2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C60BB68-2CE4-4C7B-BFB4-7F66DD9B6717}"/>
                </a:ext>
              </a:extLst>
            </p:cNvPr>
            <p:cNvSpPr txBox="1"/>
            <p:nvPr/>
          </p:nvSpPr>
          <p:spPr>
            <a:xfrm>
              <a:off x="3289327" y="1269753"/>
              <a:ext cx="115683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7030A0"/>
                  </a:solidFill>
                </a:rPr>
                <a:t>Dev 1 Branch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85B9C17-C695-4B76-9A30-79651284188E}"/>
                </a:ext>
              </a:extLst>
            </p:cNvPr>
            <p:cNvSpPr txBox="1"/>
            <p:nvPr/>
          </p:nvSpPr>
          <p:spPr>
            <a:xfrm>
              <a:off x="2209167" y="1269753"/>
              <a:ext cx="112032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chemeClr val="accent6">
                      <a:lumMod val="75000"/>
                    </a:schemeClr>
                  </a:solidFill>
                </a:rPr>
                <a:t>Dev 2 Branch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EC0337C-BBB8-4988-A44D-BA0CC1A376B7}"/>
                </a:ext>
              </a:extLst>
            </p:cNvPr>
            <p:cNvSpPr txBox="1"/>
            <p:nvPr/>
          </p:nvSpPr>
          <p:spPr>
            <a:xfrm>
              <a:off x="11089173" y="2050891"/>
              <a:ext cx="5725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accent6">
                      <a:lumMod val="75000"/>
                    </a:schemeClr>
                  </a:solidFill>
                </a:rPr>
                <a:t>File5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B2067DC1-BDBE-4A8F-8532-74B8660BC6A5}"/>
                </a:ext>
              </a:extLst>
            </p:cNvPr>
            <p:cNvSpPr txBox="1"/>
            <p:nvPr/>
          </p:nvSpPr>
          <p:spPr>
            <a:xfrm>
              <a:off x="9760469" y="2050891"/>
              <a:ext cx="129898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b="1" dirty="0">
                  <a:solidFill>
                    <a:srgbClr val="C00000"/>
                  </a:solidFill>
                </a:rPr>
                <a:t>File  merged with changes from Dev1 and  Dev2</a:t>
              </a:r>
            </a:p>
          </p:txBody>
        </p:sp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C91F6562-9CBF-4F87-89AD-3F28646B5885}"/>
              </a:ext>
            </a:extLst>
          </p:cNvPr>
          <p:cNvSpPr txBox="1"/>
          <p:nvPr/>
        </p:nvSpPr>
        <p:spPr>
          <a:xfrm>
            <a:off x="437606" y="5643479"/>
            <a:ext cx="111937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3E50"/>
                </a:solidFill>
                <a:latin typeface="Montserrat" panose="00000500000000000000" pitchFamily="2" charset="0"/>
              </a:rPr>
              <a:t>Branches allow members of the development team to work on different parts of a project without impacting the main branch.  When the work is complete, a branch can be merged with the main branch.</a:t>
            </a:r>
          </a:p>
        </p:txBody>
      </p:sp>
    </p:spTree>
    <p:extLst>
      <p:ext uri="{BB962C8B-B14F-4D97-AF65-F5344CB8AC3E}">
        <p14:creationId xmlns:p14="http://schemas.microsoft.com/office/powerpoint/2010/main" val="2143066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FDA273-CBC1-4E53-A02A-73622F551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Montserrat Black" panose="00000A00000000000000" pitchFamily="2" charset="0"/>
              </a:rPr>
              <a:t>Why Use Branches?</a:t>
            </a:r>
          </a:p>
          <a:p>
            <a:endParaRPr lang="en-GB" dirty="0">
              <a:latin typeface="Montserrat Black" panose="00000A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33A54A-C016-4458-9DF4-1899544214FD}"/>
              </a:ext>
            </a:extLst>
          </p:cNvPr>
          <p:cNvSpPr txBox="1"/>
          <p:nvPr/>
        </p:nvSpPr>
        <p:spPr>
          <a:xfrm>
            <a:off x="5037138" y="1064242"/>
            <a:ext cx="682620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Branching allows each developer to work on new features in isolation by creating a version of the source code that only they are working on.</a:t>
            </a: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This new version is called a 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feature branch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. It shares a common history with the main branch at the point the branch was created.</a:t>
            </a: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Once changes have been made and the feature implemented, the feature branch code is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merged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 back into the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main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 branch.</a:t>
            </a: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Git will automatically detect the differences between the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feature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 branch and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main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 branch and alert the developer if there are any </a:t>
            </a:r>
            <a:r>
              <a:rPr lang="en-GB" b="0" i="1" dirty="0">
                <a:solidFill>
                  <a:srgbClr val="003E50"/>
                </a:solidFill>
                <a:effectLst/>
                <a:latin typeface="Montserrat" pitchFamily="2" charset="0"/>
              </a:rPr>
              <a:t>conflicts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.</a:t>
            </a:r>
          </a:p>
          <a:p>
            <a:pPr algn="l"/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Conflicts arise if changes are made to the same lines of code within the feature branch and the main branch after the feature branch has been created. </a:t>
            </a:r>
          </a:p>
        </p:txBody>
      </p:sp>
    </p:spTree>
    <p:extLst>
      <p:ext uri="{BB962C8B-B14F-4D97-AF65-F5344CB8AC3E}">
        <p14:creationId xmlns:p14="http://schemas.microsoft.com/office/powerpoint/2010/main" val="2453191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581F9B-B09D-411A-BB0D-9ADE85F140AA}"/>
              </a:ext>
            </a:extLst>
          </p:cNvPr>
          <p:cNvSpPr txBox="1"/>
          <p:nvPr/>
        </p:nvSpPr>
        <p:spPr>
          <a:xfrm>
            <a:off x="5237018" y="1081469"/>
            <a:ext cx="6778728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You can see all the current branches in your repository using: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6EB37-D577-40C7-83CC-80378B36A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04050"/>
                </a:solidFill>
                <a:effectLst/>
                <a:latin typeface="Montserrat Black" panose="00000A00000000000000" pitchFamily="2" charset="0"/>
              </a:rPr>
              <a:t>Creating Branches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B8753-B353-4526-A50B-C06BD3A1800F}"/>
              </a:ext>
            </a:extLst>
          </p:cNvPr>
          <p:cNvSpPr txBox="1"/>
          <p:nvPr/>
        </p:nvSpPr>
        <p:spPr>
          <a:xfrm>
            <a:off x="5123392" y="1552566"/>
            <a:ext cx="6425414" cy="369332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A293F7-18C6-42F8-AA6E-92D75EC9AC68}"/>
              </a:ext>
            </a:extLst>
          </p:cNvPr>
          <p:cNvSpPr txBox="1"/>
          <p:nvPr/>
        </p:nvSpPr>
        <p:spPr>
          <a:xfrm>
            <a:off x="5123392" y="2555755"/>
            <a:ext cx="6425414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git branch [NEW_BRANCH_NAME]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develop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50989-5C15-498D-862A-777188D7B04A}"/>
              </a:ext>
            </a:extLst>
          </p:cNvPr>
          <p:cNvSpPr txBox="1"/>
          <p:nvPr/>
        </p:nvSpPr>
        <p:spPr>
          <a:xfrm>
            <a:off x="5237018" y="3242041"/>
            <a:ext cx="6778728" cy="253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This will create a new branch from whichever branch you are currently on (so this new branch will branch from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main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 if you run the command whilst on that branch).</a:t>
            </a:r>
          </a:p>
          <a:p>
            <a:pPr algn="l">
              <a:lnSpc>
                <a:spcPct val="150000"/>
              </a:lnSpc>
            </a:pPr>
            <a:endParaRPr lang="en-GB" b="0" i="0" dirty="0">
              <a:solidFill>
                <a:srgbClr val="003E50"/>
              </a:solidFill>
              <a:effectLst/>
              <a:latin typeface="Montserrat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If you want to work on a new branch straight away, you can create a branch and checkout to it at the same time: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CB1F61-E8F3-4B61-87E6-A1E1F3B54F12}"/>
              </a:ext>
            </a:extLst>
          </p:cNvPr>
          <p:cNvSpPr txBox="1"/>
          <p:nvPr/>
        </p:nvSpPr>
        <p:spPr>
          <a:xfrm>
            <a:off x="5237018" y="2019412"/>
            <a:ext cx="6778728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To create a new branch, the command is: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32EA1-CACA-4D49-A8E5-2BC8D620B2F2}"/>
              </a:ext>
            </a:extLst>
          </p:cNvPr>
          <p:cNvSpPr txBox="1"/>
          <p:nvPr/>
        </p:nvSpPr>
        <p:spPr>
          <a:xfrm>
            <a:off x="5123392" y="5843607"/>
            <a:ext cx="6425414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git checkout -b [NEW_BRANCH_NAME]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checkout -b develop</a:t>
            </a:r>
          </a:p>
        </p:txBody>
      </p:sp>
    </p:spTree>
    <p:extLst>
      <p:ext uri="{BB962C8B-B14F-4D97-AF65-F5344CB8AC3E}">
        <p14:creationId xmlns:p14="http://schemas.microsoft.com/office/powerpoint/2010/main" val="314538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4E1EC-4F90-E915-CB7E-5DE4170D3C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Deleting Branches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FB8753-B353-4526-A50B-C06BD3A1800F}"/>
              </a:ext>
            </a:extLst>
          </p:cNvPr>
          <p:cNvSpPr txBox="1"/>
          <p:nvPr/>
        </p:nvSpPr>
        <p:spPr>
          <a:xfrm>
            <a:off x="1490468" y="2460147"/>
            <a:ext cx="10058338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git branch -d [BRANCH_NAME]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branch -d feature-123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81F9B-B09D-411A-BB0D-9ADE85F140AA}"/>
              </a:ext>
            </a:extLst>
          </p:cNvPr>
          <p:cNvSpPr txBox="1"/>
          <p:nvPr/>
        </p:nvSpPr>
        <p:spPr>
          <a:xfrm>
            <a:off x="1404330" y="1522204"/>
            <a:ext cx="10611416" cy="87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When you have finished working on your branch, and your code has been merged to main, it is good practice to delete the branch: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550989-5C15-498D-862A-777188D7B04A}"/>
              </a:ext>
            </a:extLst>
          </p:cNvPr>
          <p:cNvSpPr txBox="1"/>
          <p:nvPr/>
        </p:nvSpPr>
        <p:spPr>
          <a:xfrm>
            <a:off x="1404330" y="3241969"/>
            <a:ext cx="10611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You will also need to do this on your Git Service, (such as GitHub). This is usually done when closing a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itchFamily="2" charset="0"/>
              </a:rPr>
              <a:t>Pull Request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.</a:t>
            </a:r>
          </a:p>
          <a:p>
            <a:pPr algn="l"/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If you are not closing a Pull Request and find yourself needing to delete a branch, you can use the following command to delete a branch on your remote repository (e.g., on GitHub):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32EA1-CACA-4D49-A8E5-2BC8D620B2F2}"/>
              </a:ext>
            </a:extLst>
          </p:cNvPr>
          <p:cNvSpPr txBox="1"/>
          <p:nvPr/>
        </p:nvSpPr>
        <p:spPr>
          <a:xfrm>
            <a:off x="1490468" y="4854788"/>
            <a:ext cx="10058338" cy="646331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git push --delete origin [BRANCH_NAME]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push --delete origin feature-123</a:t>
            </a:r>
          </a:p>
        </p:txBody>
      </p:sp>
    </p:spTree>
    <p:extLst>
      <p:ext uri="{BB962C8B-B14F-4D97-AF65-F5344CB8AC3E}">
        <p14:creationId xmlns:p14="http://schemas.microsoft.com/office/powerpoint/2010/main" val="2144321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E290-B577-064E-F660-E561F9A781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 3: Branching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BFC6F-D6FC-3342-1EF7-B9754DA98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new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file on the new branch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Add, commit, push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Inspect GitHub</a:t>
            </a:r>
          </a:p>
        </p:txBody>
      </p:sp>
    </p:spTree>
    <p:extLst>
      <p:ext uri="{BB962C8B-B14F-4D97-AF65-F5344CB8AC3E}">
        <p14:creationId xmlns:p14="http://schemas.microsoft.com/office/powerpoint/2010/main" val="257746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4562-917D-E7E2-C7C8-097F25E77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373797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39D82-60F7-41F2-87F7-EA6E2181A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Montserrat Black" panose="00000A00000000000000" pitchFamily="2" charset="0"/>
              </a:rPr>
              <a:t>Git’s 3-Tree Architecture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4060EA2-5EE2-4443-AE35-B68311A90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6256255"/>
              </p:ext>
            </p:extLst>
          </p:nvPr>
        </p:nvGraphicFramePr>
        <p:xfrm>
          <a:off x="4728462" y="4226503"/>
          <a:ext cx="7087908" cy="3076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8BA00A-C670-4F6D-8F52-EC4B6E960A4F}"/>
              </a:ext>
            </a:extLst>
          </p:cNvPr>
          <p:cNvSpPr txBox="1"/>
          <p:nvPr/>
        </p:nvSpPr>
        <p:spPr>
          <a:xfrm>
            <a:off x="5473699" y="1154881"/>
            <a:ext cx="6342671" cy="3693319"/>
          </a:xfrm>
          <a:prstGeom prst="rect">
            <a:avLst/>
          </a:prstGeom>
          <a:noFill/>
          <a:ln w="12700" cap="flat" cmpd="sng" algn="ctr">
            <a:solidFill>
              <a:prstClr val="white">
                <a:hueOff val="0"/>
                <a:satOff val="0"/>
                <a:lumOff val="0"/>
                <a:alphaOff val="0"/>
              </a:prst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GB" b="1" dirty="0">
                <a:solidFill>
                  <a:schemeClr val="accent5">
                    <a:lumMod val="50000"/>
                  </a:schemeClr>
                </a:solidFill>
                <a:latin typeface="Montserrat" panose="00000500000000000000" pitchFamily="2" charset="0"/>
              </a:rPr>
              <a:t>Working Directory: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GB" dirty="0">
                <a:solidFill>
                  <a:srgbClr val="003E50"/>
                </a:solidFill>
                <a:latin typeface="Montserrat" panose="00000500000000000000" pitchFamily="2" charset="0"/>
              </a:rPr>
              <a:t>this is where we make changes to our code. The files in this directory are untracked. We can ask Git to ignore some files/ folders in this directory with a </a:t>
            </a:r>
            <a:r>
              <a:rPr lang="en-GB" b="1" dirty="0">
                <a:solidFill>
                  <a:srgbClr val="003E50"/>
                </a:solidFill>
                <a:latin typeface="Montserrat" panose="00000500000000000000" pitchFamily="2" charset="0"/>
              </a:rPr>
              <a:t>.</a:t>
            </a:r>
            <a:r>
              <a:rPr lang="en-GB" b="1" dirty="0" err="1">
                <a:solidFill>
                  <a:srgbClr val="003E50"/>
                </a:solidFill>
                <a:latin typeface="Montserrat" panose="00000500000000000000" pitchFamily="2" charset="0"/>
              </a:rPr>
              <a:t>gitignore</a:t>
            </a:r>
            <a:r>
              <a:rPr lang="en-GB" b="1" dirty="0">
                <a:solidFill>
                  <a:srgbClr val="003E50"/>
                </a:solidFill>
                <a:latin typeface="Montserrat" panose="00000500000000000000" pitchFamily="2" charset="0"/>
              </a:rPr>
              <a:t> </a:t>
            </a:r>
            <a:r>
              <a:rPr lang="en-GB" dirty="0">
                <a:solidFill>
                  <a:srgbClr val="003E50"/>
                </a:solidFill>
                <a:latin typeface="Montserrat" panose="00000500000000000000" pitchFamily="2" charset="0"/>
              </a:rPr>
              <a:t>file.</a:t>
            </a:r>
          </a:p>
          <a:p>
            <a:pPr marL="457200" indent="-457200" algn="l">
              <a:buAutoNum type="arabicPeriod"/>
            </a:pPr>
            <a:endParaRPr lang="en-GB" dirty="0">
              <a:solidFill>
                <a:srgbClr val="003E50"/>
              </a:solidFill>
              <a:latin typeface="Montserrat" panose="000005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GB" b="1" i="0" dirty="0">
                <a:solidFill>
                  <a:srgbClr val="0070C0"/>
                </a:solidFill>
                <a:effectLst/>
                <a:latin typeface="Montserrat" panose="00000500000000000000" pitchFamily="2" charset="0"/>
              </a:rPr>
              <a:t>Staging Index:</a:t>
            </a:r>
            <a:r>
              <a:rPr lang="en-GB" b="1" i="0" dirty="0">
                <a:solidFill>
                  <a:srgbClr val="52B1A4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anose="00000500000000000000" pitchFamily="2" charset="0"/>
              </a:rPr>
              <a:t>this contains the changes that will be committed to the repository. We </a:t>
            </a:r>
            <a:r>
              <a:rPr lang="en-GB" b="1" i="0" dirty="0">
                <a:solidFill>
                  <a:srgbClr val="003E50"/>
                </a:solidFill>
                <a:effectLst/>
                <a:latin typeface="Montserrat" panose="00000500000000000000" pitchFamily="2" charset="0"/>
              </a:rPr>
              <a:t>add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anose="00000500000000000000" pitchFamily="2" charset="0"/>
              </a:rPr>
              <a:t> files into this staging </a:t>
            </a:r>
            <a:r>
              <a:rPr lang="en-GB" dirty="0">
                <a:solidFill>
                  <a:srgbClr val="003E50"/>
                </a:solidFill>
                <a:latin typeface="Montserrat" panose="00000500000000000000" pitchFamily="2" charset="0"/>
              </a:rPr>
              <a:t>index.</a:t>
            </a:r>
          </a:p>
          <a:p>
            <a:pPr marL="457200" indent="-457200" algn="l">
              <a:buAutoNum type="arabicPeriod"/>
            </a:pPr>
            <a:endParaRPr lang="en-GB" dirty="0">
              <a:solidFill>
                <a:srgbClr val="003E50"/>
              </a:solidFill>
              <a:latin typeface="Montserrat" panose="00000500000000000000" pitchFamily="2" charset="0"/>
            </a:endParaRPr>
          </a:p>
          <a:p>
            <a:pPr marL="457200" indent="-457200" algn="l">
              <a:buAutoNum type="arabicPeriod"/>
            </a:pPr>
            <a:r>
              <a:rPr lang="en-GB" b="1" i="0" dirty="0">
                <a:solidFill>
                  <a:schemeClr val="accent4"/>
                </a:solidFill>
                <a:effectLst/>
                <a:latin typeface="Montserrat" panose="00000500000000000000" pitchFamily="2" charset="0"/>
              </a:rPr>
              <a:t>Repository:</a:t>
            </a:r>
            <a:r>
              <a:rPr lang="en-GB" b="1" i="0" dirty="0">
                <a:solidFill>
                  <a:schemeClr val="accent2"/>
                </a:solidFill>
                <a:effectLst/>
                <a:latin typeface="Montserrat" panose="00000500000000000000" pitchFamily="2" charset="0"/>
              </a:rPr>
              <a:t> </a:t>
            </a:r>
            <a:r>
              <a:rPr lang="en-GB" b="0" i="0" dirty="0">
                <a:solidFill>
                  <a:srgbClr val="003E50"/>
                </a:solidFill>
                <a:effectLst/>
                <a:latin typeface="Montserrat" panose="00000500000000000000" pitchFamily="2" charset="0"/>
              </a:rPr>
              <a:t>changes that have been committed and are </a:t>
            </a:r>
            <a:r>
              <a:rPr lang="en-GB" dirty="0">
                <a:solidFill>
                  <a:srgbClr val="003E50"/>
                </a:solidFill>
                <a:latin typeface="Montserrat" panose="00000500000000000000" pitchFamily="2" charset="0"/>
              </a:rPr>
              <a:t>given a SHA-1 hash value. The history of these changes are stored in the repository and we can revert back to these versions.</a:t>
            </a:r>
            <a:endParaRPr lang="en-GB" b="0" i="0" dirty="0">
              <a:solidFill>
                <a:srgbClr val="003E50"/>
              </a:solidFill>
              <a:effectLst/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38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739D82-60F7-41F2-87F7-EA6E2181A8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>
                <a:latin typeface="Montserrat Black" panose="00000A00000000000000" pitchFamily="2" charset="0"/>
              </a:rPr>
              <a:t>Git Workflow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1474202-7FE7-A4E5-CABA-798F8E5371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08318" y="378153"/>
            <a:ext cx="7298803" cy="5112343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The general workflow of using Git is </a:t>
            </a:r>
            <a:r>
              <a:rPr lang="en-GB" sz="1600" dirty="0" err="1">
                <a:solidFill>
                  <a:srgbClr val="003E50"/>
                </a:solidFill>
                <a:latin typeface="Montserrat" panose="00000500000000000000" pitchFamily="2" charset="0"/>
              </a:rPr>
              <a:t>init</a:t>
            </a: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/clone, make changes, add, commit, push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Create a new local repo with </a:t>
            </a:r>
            <a:r>
              <a:rPr lang="en-GB" sz="1600" b="1" dirty="0">
                <a:solidFill>
                  <a:srgbClr val="003E50"/>
                </a:solidFill>
                <a:latin typeface="Montserrat" panose="00000500000000000000" pitchFamily="2" charset="0"/>
              </a:rPr>
              <a:t>git </a:t>
            </a:r>
            <a:r>
              <a:rPr lang="en-GB" sz="1600" b="1" dirty="0" err="1">
                <a:solidFill>
                  <a:srgbClr val="003E50"/>
                </a:solidFill>
                <a:latin typeface="Montserrat" panose="00000500000000000000" pitchFamily="2" charset="0"/>
              </a:rPr>
              <a:t>init</a:t>
            </a:r>
            <a:r>
              <a:rPr lang="en-GB" sz="1600" b="1" dirty="0">
                <a:solidFill>
                  <a:srgbClr val="003E50"/>
                </a:solidFill>
                <a:latin typeface="Montserrat" panose="00000500000000000000" pitchFamily="2" charset="0"/>
              </a:rPr>
              <a:t> </a:t>
            </a: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or clone an existing remote repo with </a:t>
            </a:r>
            <a:r>
              <a:rPr lang="en-GB" sz="1600" b="1" dirty="0">
                <a:solidFill>
                  <a:srgbClr val="003E50"/>
                </a:solidFill>
                <a:latin typeface="Montserrat" panose="00000500000000000000" pitchFamily="2" charset="0"/>
              </a:rPr>
              <a:t>git clone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Create/edit files for a feature in the directory. Make code changes as necessary. 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Ask git to track the files by adding them to the staging index using </a:t>
            </a:r>
            <a:r>
              <a:rPr lang="en-GB" sz="1600" b="1" dirty="0">
                <a:solidFill>
                  <a:srgbClr val="003E50"/>
                </a:solidFill>
                <a:latin typeface="Montserrat" panose="00000500000000000000" pitchFamily="2" charset="0"/>
              </a:rPr>
              <a:t>git add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Use </a:t>
            </a:r>
            <a:r>
              <a:rPr lang="en-GB" sz="1600" b="1" dirty="0">
                <a:solidFill>
                  <a:srgbClr val="003E50"/>
                </a:solidFill>
                <a:latin typeface="Montserrat" panose="00000500000000000000" pitchFamily="2" charset="0"/>
              </a:rPr>
              <a:t>git status </a:t>
            </a: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to see which files are untracked in the Working Directory and which are Staged but have been modified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Add the required files that form part of the change set to the Staging Index with </a:t>
            </a:r>
            <a:r>
              <a:rPr lang="en-GB" sz="1600" b="1" dirty="0">
                <a:solidFill>
                  <a:srgbClr val="003E50"/>
                </a:solidFill>
                <a:latin typeface="Montserrat" panose="00000500000000000000" pitchFamily="2" charset="0"/>
              </a:rPr>
              <a:t>git add</a:t>
            </a: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When satisfied with your progress, commit the files to the Repository with </a:t>
            </a:r>
            <a:r>
              <a:rPr lang="en-GB" sz="1600" b="1" dirty="0">
                <a:solidFill>
                  <a:srgbClr val="003E50"/>
                </a:solidFill>
                <a:latin typeface="Montserrat" panose="00000500000000000000" pitchFamily="2" charset="0"/>
              </a:rPr>
              <a:t>git</a:t>
            </a: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 </a:t>
            </a:r>
            <a:r>
              <a:rPr lang="en-GB" sz="1600" b="1" dirty="0">
                <a:solidFill>
                  <a:srgbClr val="003E50"/>
                </a:solidFill>
                <a:latin typeface="Montserrat" panose="00000500000000000000" pitchFamily="2" charset="0"/>
              </a:rPr>
              <a:t>commit</a:t>
            </a:r>
            <a:r>
              <a:rPr lang="en-GB" sz="1600" dirty="0">
                <a:solidFill>
                  <a:srgbClr val="003E50"/>
                </a:solidFill>
                <a:latin typeface="Montserrat" panose="00000500000000000000" pitchFamily="2" charset="0"/>
              </a:rPr>
              <a:t> passing in a commit message with </a:t>
            </a:r>
            <a:r>
              <a:rPr lang="en-GB" sz="1600" b="1" dirty="0">
                <a:solidFill>
                  <a:srgbClr val="003E50"/>
                </a:solidFill>
                <a:latin typeface="Montserrat" panose="00000500000000000000" pitchFamily="2" charset="0"/>
              </a:rPr>
              <a:t>–m “message text”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68775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D5591-05D0-0611-E16D-EEE73ECA3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B9C89-1FFD-D6EC-6FCB-1B5672178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An example workflow (1)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BB3F943-F009-3304-92A2-58819C68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399" y="411739"/>
            <a:ext cx="4531153" cy="1952157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D3EAE464-69A3-CDA1-5DD1-C08B5A4F0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399" y="4298742"/>
            <a:ext cx="4531153" cy="1952157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6A80EED-C36B-48C5-E3DC-A18EA5C5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99" y="2739140"/>
            <a:ext cx="4531153" cy="1098162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84593F-2B99-30DE-7378-B36E42D9B2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90574" y="418924"/>
            <a:ext cx="3151330" cy="1952157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We’ve cloned a repository down that has a </a:t>
            </a:r>
            <a:r>
              <a:rPr lang="en-GB" sz="1400" dirty="0" err="1">
                <a:solidFill>
                  <a:srgbClr val="003E50"/>
                </a:solidFill>
                <a:latin typeface="Montserrat" panose="00000500000000000000" pitchFamily="2" charset="0"/>
              </a:rPr>
              <a:t>README.md</a:t>
            </a: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 file within it. Running an </a:t>
            </a:r>
            <a:r>
              <a:rPr lang="en-GB" sz="1400" b="1" dirty="0">
                <a:solidFill>
                  <a:srgbClr val="003E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ls</a:t>
            </a: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 command shows this. We run </a:t>
            </a:r>
            <a:r>
              <a:rPr lang="en-GB" sz="1400" b="1" dirty="0">
                <a:solidFill>
                  <a:srgbClr val="003E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status </a:t>
            </a: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to see the state of the working area – no changes yet!</a:t>
            </a:r>
            <a:endParaRPr lang="en-GB" sz="1400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8202667-797A-F3C5-020E-0C1CA9A1B4A8}"/>
              </a:ext>
            </a:extLst>
          </p:cNvPr>
          <p:cNvSpPr txBox="1">
            <a:spLocks/>
          </p:cNvSpPr>
          <p:nvPr/>
        </p:nvSpPr>
        <p:spPr>
          <a:xfrm>
            <a:off x="8890574" y="2725984"/>
            <a:ext cx="3041597" cy="109816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We make some changes to a file (the README in this example) and save it. </a:t>
            </a:r>
            <a:endParaRPr lang="en-GB" sz="140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C09881C-62DC-3796-1209-D46E61A6FA3D}"/>
              </a:ext>
            </a:extLst>
          </p:cNvPr>
          <p:cNvSpPr txBox="1">
            <a:spLocks/>
          </p:cNvSpPr>
          <p:nvPr/>
        </p:nvSpPr>
        <p:spPr>
          <a:xfrm>
            <a:off x="8890574" y="4298742"/>
            <a:ext cx="2906685" cy="19521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Running </a:t>
            </a:r>
            <a:r>
              <a:rPr lang="en-GB" sz="1400" b="1" dirty="0">
                <a:solidFill>
                  <a:srgbClr val="003E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status </a:t>
            </a: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now shows that a file has been modified – reflective of what we’ve done in the file previously.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189400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D5591-05D0-0611-E16D-EEE73ECA3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B9C89-1FFD-D6EC-6FCB-1B5672178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An example workflow (2)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84593F-2B99-30DE-7378-B36E42D9B2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890574" y="523854"/>
            <a:ext cx="3151330" cy="1952157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We’ve also added a new file into the directory called File1.txt</a:t>
            </a:r>
            <a:endParaRPr lang="en-GB" sz="140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C09881C-62DC-3796-1209-D46E61A6FA3D}"/>
              </a:ext>
            </a:extLst>
          </p:cNvPr>
          <p:cNvSpPr txBox="1">
            <a:spLocks/>
          </p:cNvSpPr>
          <p:nvPr/>
        </p:nvSpPr>
        <p:spPr>
          <a:xfrm>
            <a:off x="8890574" y="2476010"/>
            <a:ext cx="2906685" cy="1730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Running </a:t>
            </a:r>
            <a:r>
              <a:rPr lang="en-GB" sz="1400" b="1" dirty="0">
                <a:solidFill>
                  <a:srgbClr val="003E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status </a:t>
            </a: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shows that a file has been modified and another has been created (i.e. untracked)</a:t>
            </a:r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7107D78-B64C-0988-C439-B2939A5E1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3399" y="367509"/>
            <a:ext cx="4531153" cy="1685271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BD02A46D-8F30-2A96-C47A-FE5613F5F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98" y="2476010"/>
            <a:ext cx="4531152" cy="1730903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93E09D8F-9928-23DA-29E3-BEAE40C3D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397" y="4517555"/>
            <a:ext cx="4531153" cy="1685271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A85FB75-8E13-A56E-8A12-DE6A5D9A920A}"/>
              </a:ext>
            </a:extLst>
          </p:cNvPr>
          <p:cNvSpPr txBox="1">
            <a:spLocks/>
          </p:cNvSpPr>
          <p:nvPr/>
        </p:nvSpPr>
        <p:spPr>
          <a:xfrm>
            <a:off x="9012896" y="4471922"/>
            <a:ext cx="2906685" cy="1730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We can now stage these files with the </a:t>
            </a:r>
            <a:r>
              <a:rPr lang="en-GB" sz="1400" b="1" dirty="0">
                <a:solidFill>
                  <a:srgbClr val="003E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add .</a:t>
            </a: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 (the period meaning all files)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These files are ready to push onto our GitHub repository.</a:t>
            </a:r>
          </a:p>
        </p:txBody>
      </p:sp>
    </p:spTree>
    <p:extLst>
      <p:ext uri="{BB962C8B-B14F-4D97-AF65-F5344CB8AC3E}">
        <p14:creationId xmlns:p14="http://schemas.microsoft.com/office/powerpoint/2010/main" val="89808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D5591-05D0-0611-E16D-EEE73ECA3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B9C89-1FFD-D6EC-6FCB-1B5672178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An example workflow (3)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5C84593F-2B99-30DE-7378-B36E42D9B2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20335" y="352948"/>
            <a:ext cx="7306904" cy="2108502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We run the </a:t>
            </a:r>
            <a:r>
              <a:rPr lang="en-GB" sz="1400" b="1" dirty="0">
                <a:solidFill>
                  <a:srgbClr val="003E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commit </a:t>
            </a: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command with </a:t>
            </a:r>
            <a:r>
              <a:rPr lang="en-GB" sz="1400" b="1" dirty="0">
                <a:solidFill>
                  <a:srgbClr val="003E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–m</a:t>
            </a: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 and a message in double quotes. This creates a new revision of the VCS with all files added previously</a:t>
            </a:r>
            <a:endParaRPr lang="en-GB" sz="1400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CC09881C-62DC-3796-1209-D46E61A6FA3D}"/>
              </a:ext>
            </a:extLst>
          </p:cNvPr>
          <p:cNvSpPr txBox="1">
            <a:spLocks/>
          </p:cNvSpPr>
          <p:nvPr/>
        </p:nvSpPr>
        <p:spPr>
          <a:xfrm>
            <a:off x="4711761" y="3768212"/>
            <a:ext cx="6924051" cy="1730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We can then push our changes to our remote repository with the command </a:t>
            </a:r>
            <a:r>
              <a:rPr lang="en-GB" sz="1400" b="1" dirty="0">
                <a:solidFill>
                  <a:srgbClr val="003E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git push</a:t>
            </a:r>
            <a:r>
              <a:rPr lang="en-GB" sz="1400" dirty="0">
                <a:solidFill>
                  <a:srgbClr val="003E50"/>
                </a:solidFill>
                <a:latin typeface="Montserrat" panose="00000500000000000000" pitchFamily="2" charset="0"/>
              </a:rPr>
              <a:t>. We add origin main as this is the branch we’re pushing to - more on this later.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25F12D55-8B58-F6A5-C8A1-DBF9F77BB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200" y="1171939"/>
            <a:ext cx="4515174" cy="2108501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F465B46-A2BD-BDB4-1FD6-3A39131B9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53" y="4922566"/>
            <a:ext cx="5344466" cy="15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18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7D5591-05D0-0611-E16D-EEE73ECA3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B9C89-1FFD-D6EC-6FCB-1B56721780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b="1" dirty="0"/>
              <a:t>An example workflow (4)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A85FB75-8E13-A56E-8A12-DE6A5D9A920A}"/>
              </a:ext>
            </a:extLst>
          </p:cNvPr>
          <p:cNvSpPr txBox="1">
            <a:spLocks/>
          </p:cNvSpPr>
          <p:nvPr/>
        </p:nvSpPr>
        <p:spPr>
          <a:xfrm>
            <a:off x="4438494" y="663328"/>
            <a:ext cx="6984011" cy="1730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15000"/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0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79996" indent="-179996" algn="l" defTabSz="914377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SzPct val="125000"/>
              <a:buFont typeface="Arial" panose="020B0604020202020204" pitchFamily="34" charset="0"/>
              <a:buChar char="•"/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GB" dirty="0">
                <a:solidFill>
                  <a:srgbClr val="003E50"/>
                </a:solidFill>
                <a:latin typeface="Montserrat" panose="00000500000000000000" pitchFamily="2" charset="0"/>
              </a:rPr>
              <a:t>Back on GitHub, our changes have been made!!</a:t>
            </a:r>
          </a:p>
        </p:txBody>
      </p:sp>
      <p:pic>
        <p:nvPicPr>
          <p:cNvPr id="11" name="Picture 10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BA263C3-CAC4-ED5D-A665-9E287DE57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494" y="1349985"/>
            <a:ext cx="7507876" cy="352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71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E290-B577-064E-F660-E561F9A78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8679" y="764290"/>
            <a:ext cx="5068587" cy="2019300"/>
          </a:xfrm>
        </p:spPr>
        <p:txBody>
          <a:bodyPr/>
          <a:lstStyle/>
          <a:p>
            <a:r>
              <a:rPr lang="en-GB" dirty="0"/>
              <a:t>Exercise 2: Adding files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BFC6F-D6FC-3342-1EF7-B9754DA98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Stage the files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Push the changes to your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 new file, commit, push again</a:t>
            </a:r>
          </a:p>
        </p:txBody>
      </p:sp>
    </p:spTree>
    <p:extLst>
      <p:ext uri="{BB962C8B-B14F-4D97-AF65-F5344CB8AC3E}">
        <p14:creationId xmlns:p14="http://schemas.microsoft.com/office/powerpoint/2010/main" val="34758927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F6EB37-D577-40C7-83CC-80378B36A9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GB" b="1" i="0" dirty="0">
                <a:solidFill>
                  <a:srgbClr val="004050"/>
                </a:solidFill>
                <a:effectLst/>
                <a:latin typeface="Montserrat Black" panose="00000A00000000000000" pitchFamily="2" charset="0"/>
              </a:rPr>
              <a:t>Basic Workflow</a:t>
            </a:r>
          </a:p>
          <a:p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B090E5-5593-4C19-8C86-13960577ED46}"/>
              </a:ext>
            </a:extLst>
          </p:cNvPr>
          <p:cNvSpPr txBox="1"/>
          <p:nvPr/>
        </p:nvSpPr>
        <p:spPr>
          <a:xfrm>
            <a:off x="5473700" y="1064242"/>
            <a:ext cx="63896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This basic git workflow can be improved. </a:t>
            </a:r>
          </a:p>
          <a:p>
            <a:pPr algn="l"/>
            <a:endParaRPr lang="en-GB" dirty="0">
              <a:solidFill>
                <a:srgbClr val="003E50"/>
              </a:solidFill>
              <a:latin typeface="Montserrat" pitchFamily="2" charset="0"/>
            </a:endParaRPr>
          </a:p>
          <a:p>
            <a:pPr algn="l"/>
            <a:r>
              <a:rPr lang="en-GB" b="0" i="0" dirty="0">
                <a:solidFill>
                  <a:srgbClr val="003E50"/>
                </a:solidFill>
                <a:effectLst/>
                <a:latin typeface="Montserrat" pitchFamily="2" charset="0"/>
              </a:rPr>
              <a:t>We are currently 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making code changes on the default branch (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main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).</a:t>
            </a:r>
          </a:p>
          <a:p>
            <a:pPr algn="l"/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 </a:t>
            </a:r>
          </a:p>
          <a:p>
            <a:pPr algn="l"/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This is not ideal. Instead we should use a technique called </a:t>
            </a:r>
            <a:r>
              <a:rPr lang="en-GB" b="1" dirty="0">
                <a:solidFill>
                  <a:srgbClr val="003E50"/>
                </a:solidFill>
                <a:latin typeface="Montserrat" pitchFamily="2" charset="0"/>
              </a:rPr>
              <a:t>branching</a:t>
            </a:r>
            <a:r>
              <a:rPr lang="en-GB" dirty="0">
                <a:solidFill>
                  <a:srgbClr val="003E50"/>
                </a:solidFill>
                <a:latin typeface="Montserrat" pitchFamily="2" charset="0"/>
              </a:rPr>
              <a:t> that allows each new feature or bug fix to be worked on in isolation.</a:t>
            </a:r>
          </a:p>
        </p:txBody>
      </p:sp>
    </p:spTree>
    <p:extLst>
      <p:ext uri="{BB962C8B-B14F-4D97-AF65-F5344CB8AC3E}">
        <p14:creationId xmlns:p14="http://schemas.microsoft.com/office/powerpoint/2010/main" val="41781524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NoKrana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oKrana" id="{6445C680-CEE2-46E4-B67B-52F27D5E4F2B}" vid="{340589B6-7E52-41CF-9204-94B2862D1A69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dd4f8b-4e55-4b0f-90ae-c416a13e2e63">
      <Terms xmlns="http://schemas.microsoft.com/office/infopath/2007/PartnerControls"/>
    </lcf76f155ced4ddcb4097134ff3c332f>
    <TaxCatchAll xmlns="51b58b7f-359e-418a-8fc0-c5d77d026bd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ECE2E70AB8B46B2C449C81E540480" ma:contentTypeVersion="16" ma:contentTypeDescription="Create a new document." ma:contentTypeScope="" ma:versionID="1df647ff451cce96fec958af0153ffba">
  <xsd:schema xmlns:xsd="http://www.w3.org/2001/XMLSchema" xmlns:xs="http://www.w3.org/2001/XMLSchema" xmlns:p="http://schemas.microsoft.com/office/2006/metadata/properties" xmlns:ns2="04dd4f8b-4e55-4b0f-90ae-c416a13e2e63" xmlns:ns3="51b58b7f-359e-418a-8fc0-c5d77d026bdc" targetNamespace="http://schemas.microsoft.com/office/2006/metadata/properties" ma:root="true" ma:fieldsID="5089fbabc7396ddc8a0ca74cb50b0683" ns2:_="" ns3:_="">
    <xsd:import namespace="04dd4f8b-4e55-4b0f-90ae-c416a13e2e63"/>
    <xsd:import namespace="51b58b7f-359e-418a-8fc0-c5d77d026b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d4f8b-4e55-4b0f-90ae-c416a13e2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58b7f-359e-418a-8fc0-c5d77d026bd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2b767-6ee7-4f18-ac1f-362d437aa0cf}" ma:internalName="TaxCatchAll" ma:showField="CatchAllData" ma:web="51b58b7f-359e-418a-8fc0-c5d77d026b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4D4FC7-AE11-4810-9647-08C9661A84A0}">
  <ds:schemaRefs>
    <ds:schemaRef ds:uri="http://schemas.microsoft.com/office/2006/metadata/properties"/>
    <ds:schemaRef ds:uri="http://schemas.microsoft.com/office/infopath/2007/PartnerControls"/>
    <ds:schemaRef ds:uri="04dd4f8b-4e55-4b0f-90ae-c416a13e2e63"/>
    <ds:schemaRef ds:uri="51b58b7f-359e-418a-8fc0-c5d77d026bdc"/>
  </ds:schemaRefs>
</ds:datastoreItem>
</file>

<file path=customXml/itemProps2.xml><?xml version="1.0" encoding="utf-8"?>
<ds:datastoreItem xmlns:ds="http://schemas.openxmlformats.org/officeDocument/2006/customXml" ds:itemID="{2858F908-2344-4DC9-B5C8-103A4969DC4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9306B0-0638-430B-ADA3-001EF244C70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d4f8b-4e55-4b0f-90ae-c416a13e2e63"/>
    <ds:schemaRef ds:uri="51b58b7f-359e-418a-8fc0-c5d77d026b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12221</TotalTime>
  <Words>1225</Words>
  <Application>Microsoft Macintosh PowerPoint</Application>
  <PresentationFormat>Widescreen</PresentationFormat>
  <Paragraphs>119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9" baseType="lpstr">
      <vt:lpstr>Arial</vt:lpstr>
      <vt:lpstr>Calibri</vt:lpstr>
      <vt:lpstr>Consolas</vt:lpstr>
      <vt:lpstr>Courier New</vt:lpstr>
      <vt:lpstr>Krana Fat B</vt:lpstr>
      <vt:lpstr>Montserrat</vt:lpstr>
      <vt:lpstr>Montserrat Black</vt:lpstr>
      <vt:lpstr>Proxima Nova Thin</vt:lpstr>
      <vt:lpstr>Wingdings</vt:lpstr>
      <vt:lpstr>NoKrana</vt:lpstr>
      <vt:lpstr>Master_Red_and_Purple</vt:lpstr>
      <vt:lpstr>Master_Yellow_and_Orange</vt:lpstr>
      <vt:lpstr>Master_Blue</vt:lpstr>
      <vt:lpstr>Master_Neutral</vt:lpstr>
      <vt:lpstr>Git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2: Adding files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3: Branching</vt:lpstr>
      <vt:lpstr>End of section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with GIT</dc:title>
  <dc:subject/>
  <dc:creator>Victoria Lloyd</dc:creator>
  <cp:keywords/>
  <dc:description/>
  <cp:lastModifiedBy>Gonsai, Devdatta</cp:lastModifiedBy>
  <cp:revision>186</cp:revision>
  <cp:lastPrinted>2019-07-03T09:46:41Z</cp:lastPrinted>
  <dcterms:created xsi:type="dcterms:W3CDTF">2019-09-05T08:17:12Z</dcterms:created>
  <dcterms:modified xsi:type="dcterms:W3CDTF">2023-02-07T15:10:25Z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0x010100488ECE2E70AB8B46B2C449C81E540480</vt:lpwstr>
  </property>
</Properties>
</file>